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xlsx" ContentType="application/vnd.openxmlformats-officedocument.spreadsheetml.sheet"/>
  <Default Extension="jpg" ContentType="image/jpeg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4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5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6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7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52"/>
  </p:notesMasterIdLst>
  <p:handoutMasterIdLst>
    <p:handoutMasterId r:id="rId53"/>
  </p:handoutMasterIdLst>
  <p:sldIdLst>
    <p:sldId id="296" r:id="rId2"/>
    <p:sldId id="345" r:id="rId3"/>
    <p:sldId id="343" r:id="rId4"/>
    <p:sldId id="344" r:id="rId5"/>
    <p:sldId id="348" r:id="rId6"/>
    <p:sldId id="346" r:id="rId7"/>
    <p:sldId id="350" r:id="rId8"/>
    <p:sldId id="351" r:id="rId9"/>
    <p:sldId id="352" r:id="rId10"/>
    <p:sldId id="417" r:id="rId11"/>
    <p:sldId id="353" r:id="rId12"/>
    <p:sldId id="356" r:id="rId13"/>
    <p:sldId id="402" r:id="rId14"/>
    <p:sldId id="355" r:id="rId15"/>
    <p:sldId id="403" r:id="rId16"/>
    <p:sldId id="405" r:id="rId17"/>
    <p:sldId id="362" r:id="rId18"/>
    <p:sldId id="354" r:id="rId19"/>
    <p:sldId id="357" r:id="rId20"/>
    <p:sldId id="432" r:id="rId21"/>
    <p:sldId id="358" r:id="rId22"/>
    <p:sldId id="359" r:id="rId23"/>
    <p:sldId id="363" r:id="rId24"/>
    <p:sldId id="364" r:id="rId25"/>
    <p:sldId id="365" r:id="rId26"/>
    <p:sldId id="366" r:id="rId27"/>
    <p:sldId id="374" r:id="rId28"/>
    <p:sldId id="367" r:id="rId29"/>
    <p:sldId id="375" r:id="rId30"/>
    <p:sldId id="368" r:id="rId31"/>
    <p:sldId id="377" r:id="rId32"/>
    <p:sldId id="372" r:id="rId33"/>
    <p:sldId id="379" r:id="rId34"/>
    <p:sldId id="414" r:id="rId35"/>
    <p:sldId id="388" r:id="rId36"/>
    <p:sldId id="418" r:id="rId37"/>
    <p:sldId id="419" r:id="rId38"/>
    <p:sldId id="390" r:id="rId39"/>
    <p:sldId id="416" r:id="rId40"/>
    <p:sldId id="421" r:id="rId41"/>
    <p:sldId id="428" r:id="rId42"/>
    <p:sldId id="429" r:id="rId43"/>
    <p:sldId id="422" r:id="rId44"/>
    <p:sldId id="423" r:id="rId45"/>
    <p:sldId id="424" r:id="rId46"/>
    <p:sldId id="425" r:id="rId47"/>
    <p:sldId id="426" r:id="rId48"/>
    <p:sldId id="430" r:id="rId49"/>
    <p:sldId id="401" r:id="rId50"/>
    <p:sldId id="431" r:id="rId51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6F9E"/>
    <a:srgbClr val="F1EFF1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深色樣式 1 - 輔色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53" autoAdjust="0"/>
    <p:restoredTop sz="93590" autoAdjust="0"/>
  </p:normalViewPr>
  <p:slideViewPr>
    <p:cSldViewPr>
      <p:cViewPr varScale="1">
        <p:scale>
          <a:sx n="100" d="100"/>
          <a:sy n="100" d="100"/>
        </p:scale>
        <p:origin x="256" y="176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>
      <p:cViewPr varScale="1">
        <p:scale>
          <a:sx n="68" d="100"/>
          <a:sy n="68" d="100"/>
        </p:scale>
        <p:origin x="323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handoutMaster" Target="handoutMasters/handout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4" Type="http://schemas.openxmlformats.org/officeDocument/2006/relationships/chartUserShapes" Target="../drawings/drawing1.xml"/><Relationship Id="rId1" Type="http://schemas.microsoft.com/office/2011/relationships/chartStyle" Target="style3.xml"/><Relationship Id="rId2" Type="http://schemas.microsoft.com/office/2011/relationships/chartColorStyle" Target="colors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Maximum Stations</a:t>
            </a:r>
            <a:endParaRPr lang="en-US" dirty="0"/>
          </a:p>
        </c:rich>
      </c:tx>
      <c:layout>
        <c:manualLayout>
          <c:xMode val="edge"/>
          <c:yMode val="edge"/>
          <c:x val="0.363271221964125"/>
          <c:y val="0.031266896270784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Maximum stations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Lbl>
              <c:idx val="0"/>
              <c:layout>
                <c:manualLayout>
                  <c:x val="-0.00161593726397137"/>
                  <c:y val="0.107546761371795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C0DD-460D-9A68-7D21B454DB28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小米路由器   mini</c:v>
                </c:pt>
                <c:pt idx="1">
                  <c:v>Aruba AP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20.0</c:v>
                </c:pt>
                <c:pt idx="1">
                  <c:v>100.0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C0DD-460D-9A68-7D21B454DB2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-1753009808"/>
        <c:axId val="-1753007760"/>
      </c:barChart>
      <c:catAx>
        <c:axId val="-1753009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53007760"/>
        <c:crosses val="autoZero"/>
        <c:auto val="1"/>
        <c:lblAlgn val="ctr"/>
        <c:lblOffset val="100"/>
        <c:noMultiLvlLbl val="0"/>
      </c:catAx>
      <c:valAx>
        <c:axId val="-1753007760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crossAx val="-1753009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Price</a:t>
            </a:r>
            <a:r>
              <a:rPr lang="zh-TW"/>
              <a:t> </a:t>
            </a:r>
            <a:endParaRPr lang="en-US"/>
          </a:p>
        </c:rich>
      </c:tx>
      <c:layout>
        <c:manualLayout>
          <c:xMode val="edge"/>
          <c:yMode val="edge"/>
          <c:x val="0.448915864683581"/>
          <c:y val="0.022448261287155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9932C140-68C3-504C-AC5D-FCAA6A87CF03}" type="VALUE">
                      <a:rPr lang="en-US" altLang="zh-TW">
                        <a:solidFill>
                          <a:schemeClr val="tx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8BFD-47CB-B839-1659B63A4E2E}"/>
                </c:ex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1"/>
              <c:layout>
                <c:manualLayout>
                  <c:x val="-5.92503485472013E-17"/>
                  <c:y val="0.014332652479472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8BFD-47CB-B839-1659B63A4E2E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小米 mini</c:v>
                </c:pt>
                <c:pt idx="1">
                  <c:v>5 *小米mini</c:v>
                </c:pt>
                <c:pt idx="2">
                  <c:v>Aruba AP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650.0</c:v>
                </c:pt>
                <c:pt idx="1">
                  <c:v>3250.0</c:v>
                </c:pt>
                <c:pt idx="2">
                  <c:v>30000.0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8BFD-47CB-B839-1659B63A4E2E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-1750519136"/>
        <c:axId val="-1795976496"/>
      </c:barChart>
      <c:catAx>
        <c:axId val="-1750519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95976496"/>
        <c:crosses val="autoZero"/>
        <c:auto val="1"/>
        <c:lblAlgn val="ctr"/>
        <c:lblOffset val="100"/>
        <c:noMultiLvlLbl val="0"/>
      </c:catAx>
      <c:valAx>
        <c:axId val="-1795976496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crossAx val="-1750519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dirty="0" smtClean="0"/>
              <a:t>頻寬比較</a:t>
            </a:r>
            <a:endParaRPr lang="en-US" dirty="0"/>
          </a:p>
        </c:rich>
      </c:tx>
      <c:layout>
        <c:manualLayout>
          <c:xMode val="edge"/>
          <c:yMode val="edge"/>
          <c:x val="0.427908712522979"/>
          <c:y val="0.044224351706385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每人分到頻寬  (Mbps)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Lbl>
              <c:idx val="0"/>
              <c:layout>
                <c:manualLayout>
                  <c:x val="-0.0048478117919141"/>
                  <c:y val="0.134100061941269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F8D88D5C-6887-A840-9F97-ABC1A9CA381B}" type="VALUE">
                      <a:rPr lang="en-US" altLang="zh-TW">
                        <a:solidFill>
                          <a:schemeClr val="bg1"/>
                        </a:solidFill>
                      </a:rPr>
                      <a:pPr>
                        <a:defRPr>
                          <a:solidFill>
                            <a:schemeClr val="tx1"/>
                          </a:solidFill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3D88-49D1-AEE4-09E350F84012}"/>
                </c:ex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2"/>
              <c:layout>
                <c:manualLayout>
                  <c:x val="0.0"/>
                  <c:y val="0.098967145407665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3D88-49D1-AEE4-09E350F84012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小米mini (20 人)</c:v>
                </c:pt>
                <c:pt idx="1">
                  <c:v>5*小米mini (100人）</c:v>
                </c:pt>
                <c:pt idx="2">
                  <c:v>Aruba AP （100人）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43.335</c:v>
                </c:pt>
                <c:pt idx="1">
                  <c:v>43.335</c:v>
                </c:pt>
                <c:pt idx="2">
                  <c:v>8.667000000000001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3D88-49D1-AEE4-09E350F8401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-1751026400"/>
        <c:axId val="-1751024080"/>
      </c:barChart>
      <c:catAx>
        <c:axId val="-1751026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51024080"/>
        <c:crosses val="autoZero"/>
        <c:auto val="1"/>
        <c:lblAlgn val="ctr"/>
        <c:lblOffset val="100"/>
        <c:noMultiLvlLbl val="0"/>
      </c:catAx>
      <c:valAx>
        <c:axId val="-1751024080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crossAx val="-17510264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EDF2E7-A350-F741-BA6A-42AA53B69582}" type="doc">
      <dgm:prSet loTypeId="urn:microsoft.com/office/officeart/2005/8/layout/vList3" loCatId="" qsTypeId="urn:microsoft.com/office/officeart/2005/8/quickstyle/simple1" qsCatId="simple" csTypeId="urn:microsoft.com/office/officeart/2005/8/colors/accent5_1" csCatId="accent5" phldr="1"/>
      <dgm:spPr/>
    </dgm:pt>
    <dgm:pt modelId="{75DC6EFE-F3C3-9A40-AD6F-1C1B8B635478}">
      <dgm:prSet phldrT="[Text]"/>
      <dgm:spPr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en-US" dirty="0" smtClean="0">
              <a:ln>
                <a:noFill/>
              </a:ln>
              <a:solidFill>
                <a:schemeClr val="bg1"/>
              </a:solidFill>
            </a:rPr>
            <a:t>Pre-share key</a:t>
          </a:r>
          <a:endParaRPr lang="en-US" dirty="0">
            <a:ln>
              <a:noFill/>
            </a:ln>
            <a:solidFill>
              <a:schemeClr val="bg1"/>
            </a:solidFill>
          </a:endParaRPr>
        </a:p>
      </dgm:t>
    </dgm:pt>
    <dgm:pt modelId="{702932C9-81EE-8845-88F4-EC425F1F91D9}" type="parTrans" cxnId="{BF154B6B-09D7-BC42-B7E7-8F6D3533BA5B}">
      <dgm:prSet/>
      <dgm:spPr/>
      <dgm:t>
        <a:bodyPr/>
        <a:lstStyle/>
        <a:p>
          <a:endParaRPr lang="en-US"/>
        </a:p>
      </dgm:t>
    </dgm:pt>
    <dgm:pt modelId="{791098EC-EF75-A345-B0CB-3A506DF5DC71}" type="sibTrans" cxnId="{BF154B6B-09D7-BC42-B7E7-8F6D3533BA5B}">
      <dgm:prSet/>
      <dgm:spPr/>
      <dgm:t>
        <a:bodyPr/>
        <a:lstStyle/>
        <a:p>
          <a:endParaRPr lang="en-US"/>
        </a:p>
      </dgm:t>
    </dgm:pt>
    <dgm:pt modelId="{9C72BC54-7389-C445-A9BA-3215EEBE4838}">
      <dgm:prSet phldrT="[Text]"/>
      <dgm:spPr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Setup easily</a:t>
          </a:r>
          <a:endParaRPr lang="en-US" dirty="0">
            <a:solidFill>
              <a:schemeClr val="bg1"/>
            </a:solidFill>
          </a:endParaRPr>
        </a:p>
      </dgm:t>
    </dgm:pt>
    <dgm:pt modelId="{502D7B84-9B1F-7847-A67F-CBAA6E6ED2E3}" type="parTrans" cxnId="{5208470E-9CD0-B34F-8210-82CEC93B7453}">
      <dgm:prSet/>
      <dgm:spPr/>
      <dgm:t>
        <a:bodyPr/>
        <a:lstStyle/>
        <a:p>
          <a:endParaRPr lang="en-US"/>
        </a:p>
      </dgm:t>
    </dgm:pt>
    <dgm:pt modelId="{1B33C80C-EE6C-A742-A413-94CAA212E047}" type="sibTrans" cxnId="{5208470E-9CD0-B34F-8210-82CEC93B7453}">
      <dgm:prSet/>
      <dgm:spPr/>
      <dgm:t>
        <a:bodyPr/>
        <a:lstStyle/>
        <a:p>
          <a:endParaRPr lang="en-US"/>
        </a:p>
      </dgm:t>
    </dgm:pt>
    <dgm:pt modelId="{36CF1C70-D7C9-E04D-AE63-3B3D5BB2F739}" type="pres">
      <dgm:prSet presAssocID="{45EDF2E7-A350-F741-BA6A-42AA53B69582}" presName="linearFlow" presStyleCnt="0">
        <dgm:presLayoutVars>
          <dgm:dir/>
          <dgm:resizeHandles val="exact"/>
        </dgm:presLayoutVars>
      </dgm:prSet>
      <dgm:spPr/>
    </dgm:pt>
    <dgm:pt modelId="{48108CD4-98CD-AB42-8614-10F8EFEFD5B0}" type="pres">
      <dgm:prSet presAssocID="{75DC6EFE-F3C3-9A40-AD6F-1C1B8B635478}" presName="composite" presStyleCnt="0"/>
      <dgm:spPr/>
    </dgm:pt>
    <dgm:pt modelId="{8EEF1238-E668-004E-B41B-8B0B4947DA1A}" type="pres">
      <dgm:prSet presAssocID="{75DC6EFE-F3C3-9A40-AD6F-1C1B8B635478}" presName="imgShp" presStyleLbl="fgImgPlace1" presStyleIdx="0" presStyleCnt="2"/>
      <dgm:spPr>
        <a:noFill/>
      </dgm:spPr>
      <dgm:extLst>
        <a:ext uri="{E40237B7-FDA0-4F09-8148-C483321AD2D9}">
          <dgm14:cNvPr xmlns:dgm14="http://schemas.microsoft.com/office/drawing/2010/diagram" id="0" name="" title="1"/>
        </a:ext>
      </dgm:extLst>
    </dgm:pt>
    <dgm:pt modelId="{2A0791A8-4582-4A48-ABD6-3E3CE70BC056}" type="pres">
      <dgm:prSet presAssocID="{75DC6EFE-F3C3-9A40-AD6F-1C1B8B635478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7432C0-83D1-164E-A5A0-A8EDCD4AC712}" type="pres">
      <dgm:prSet presAssocID="{791098EC-EF75-A345-B0CB-3A506DF5DC71}" presName="spacing" presStyleCnt="0"/>
      <dgm:spPr/>
    </dgm:pt>
    <dgm:pt modelId="{E5E4812A-95AB-3545-9E77-21CB047F2A07}" type="pres">
      <dgm:prSet presAssocID="{9C72BC54-7389-C445-A9BA-3215EEBE4838}" presName="composite" presStyleCnt="0"/>
      <dgm:spPr/>
    </dgm:pt>
    <dgm:pt modelId="{41459E83-F560-3F43-A12E-8E315AF664C9}" type="pres">
      <dgm:prSet presAssocID="{9C72BC54-7389-C445-A9BA-3215EEBE4838}" presName="imgShp" presStyleLbl="fgImgPlace1" presStyleIdx="1" presStyleCnt="2"/>
      <dgm:spPr>
        <a:noFill/>
      </dgm:spPr>
    </dgm:pt>
    <dgm:pt modelId="{7CF57D2F-E671-4748-A012-FF111E164365}" type="pres">
      <dgm:prSet presAssocID="{9C72BC54-7389-C445-A9BA-3215EEBE4838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0E13A41-A700-3745-9E6C-0454F17CFF48}" type="presOf" srcId="{75DC6EFE-F3C3-9A40-AD6F-1C1B8B635478}" destId="{2A0791A8-4582-4A48-ABD6-3E3CE70BC056}" srcOrd="0" destOrd="0" presId="urn:microsoft.com/office/officeart/2005/8/layout/vList3"/>
    <dgm:cxn modelId="{FF5C438F-47FE-8747-826D-7EF0902AF941}" type="presOf" srcId="{45EDF2E7-A350-F741-BA6A-42AA53B69582}" destId="{36CF1C70-D7C9-E04D-AE63-3B3D5BB2F739}" srcOrd="0" destOrd="0" presId="urn:microsoft.com/office/officeart/2005/8/layout/vList3"/>
    <dgm:cxn modelId="{BF154B6B-09D7-BC42-B7E7-8F6D3533BA5B}" srcId="{45EDF2E7-A350-F741-BA6A-42AA53B69582}" destId="{75DC6EFE-F3C3-9A40-AD6F-1C1B8B635478}" srcOrd="0" destOrd="0" parTransId="{702932C9-81EE-8845-88F4-EC425F1F91D9}" sibTransId="{791098EC-EF75-A345-B0CB-3A506DF5DC71}"/>
    <dgm:cxn modelId="{C6611099-72C5-6741-8D9E-F16828BBA53F}" type="presOf" srcId="{9C72BC54-7389-C445-A9BA-3215EEBE4838}" destId="{7CF57D2F-E671-4748-A012-FF111E164365}" srcOrd="0" destOrd="0" presId="urn:microsoft.com/office/officeart/2005/8/layout/vList3"/>
    <dgm:cxn modelId="{5208470E-9CD0-B34F-8210-82CEC93B7453}" srcId="{45EDF2E7-A350-F741-BA6A-42AA53B69582}" destId="{9C72BC54-7389-C445-A9BA-3215EEBE4838}" srcOrd="1" destOrd="0" parTransId="{502D7B84-9B1F-7847-A67F-CBAA6E6ED2E3}" sibTransId="{1B33C80C-EE6C-A742-A413-94CAA212E047}"/>
    <dgm:cxn modelId="{0A7211A0-DA9D-194C-A3C5-35A074D7BA46}" type="presParOf" srcId="{36CF1C70-D7C9-E04D-AE63-3B3D5BB2F739}" destId="{48108CD4-98CD-AB42-8614-10F8EFEFD5B0}" srcOrd="0" destOrd="0" presId="urn:microsoft.com/office/officeart/2005/8/layout/vList3"/>
    <dgm:cxn modelId="{CAC636BD-F832-FC40-BE53-7E0CD2518316}" type="presParOf" srcId="{48108CD4-98CD-AB42-8614-10F8EFEFD5B0}" destId="{8EEF1238-E668-004E-B41B-8B0B4947DA1A}" srcOrd="0" destOrd="0" presId="urn:microsoft.com/office/officeart/2005/8/layout/vList3"/>
    <dgm:cxn modelId="{C09FAE31-7859-5743-A90F-8CD74804EB92}" type="presParOf" srcId="{48108CD4-98CD-AB42-8614-10F8EFEFD5B0}" destId="{2A0791A8-4582-4A48-ABD6-3E3CE70BC056}" srcOrd="1" destOrd="0" presId="urn:microsoft.com/office/officeart/2005/8/layout/vList3"/>
    <dgm:cxn modelId="{6CF74A6C-A10D-2E4D-9971-6A5D7A870A0B}" type="presParOf" srcId="{36CF1C70-D7C9-E04D-AE63-3B3D5BB2F739}" destId="{657432C0-83D1-164E-A5A0-A8EDCD4AC712}" srcOrd="1" destOrd="0" presId="urn:microsoft.com/office/officeart/2005/8/layout/vList3"/>
    <dgm:cxn modelId="{375CE022-4B28-B741-A9CA-606D2C986E36}" type="presParOf" srcId="{36CF1C70-D7C9-E04D-AE63-3B3D5BB2F739}" destId="{E5E4812A-95AB-3545-9E77-21CB047F2A07}" srcOrd="2" destOrd="0" presId="urn:microsoft.com/office/officeart/2005/8/layout/vList3"/>
    <dgm:cxn modelId="{1D0F5F50-DD87-4A40-97AD-B40E57DDBBB1}" type="presParOf" srcId="{E5E4812A-95AB-3545-9E77-21CB047F2A07}" destId="{41459E83-F560-3F43-A12E-8E315AF664C9}" srcOrd="0" destOrd="0" presId="urn:microsoft.com/office/officeart/2005/8/layout/vList3"/>
    <dgm:cxn modelId="{EEEE825D-4F31-044A-8F8F-A89D70940900}" type="presParOf" srcId="{E5E4812A-95AB-3545-9E77-21CB047F2A07}" destId="{7CF57D2F-E671-4748-A012-FF111E16436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B958B93-F0A8-8F46-B9B5-E9186F6335C8}" type="doc">
      <dgm:prSet loTypeId="urn:microsoft.com/office/officeart/2005/8/layout/vList2" loCatId="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D48668A6-723F-944E-8596-DEACB4BB6878}">
      <dgm:prSet phldrT="[Text]" custT="1"/>
      <dgm:spPr/>
      <dgm:t>
        <a:bodyPr/>
        <a:lstStyle/>
        <a:p>
          <a:r>
            <a:rPr lang="en-US" altLang="zh-TW" sz="2400" dirty="0" smtClean="0"/>
            <a:t>802.1X</a:t>
          </a:r>
          <a:r>
            <a:rPr lang="zh-TW" altLang="en-US" sz="2400" baseline="0" dirty="0" smtClean="0"/>
            <a:t> </a:t>
          </a:r>
          <a:r>
            <a:rPr lang="en-US" altLang="zh-TW" sz="2400" baseline="0" dirty="0" smtClean="0"/>
            <a:t>authentication</a:t>
          </a:r>
          <a:endParaRPr lang="en-US" sz="2400" dirty="0"/>
        </a:p>
      </dgm:t>
    </dgm:pt>
    <dgm:pt modelId="{12B18A4B-F3A9-7643-BE79-7E4E3FC35033}" type="parTrans" cxnId="{47CFF702-F743-234A-95EC-59806F26697F}">
      <dgm:prSet/>
      <dgm:spPr/>
      <dgm:t>
        <a:bodyPr/>
        <a:lstStyle/>
        <a:p>
          <a:endParaRPr lang="en-US"/>
        </a:p>
      </dgm:t>
    </dgm:pt>
    <dgm:pt modelId="{4AE45419-8423-6145-BAC7-FE0A477905AD}" type="sibTrans" cxnId="{47CFF702-F743-234A-95EC-59806F26697F}">
      <dgm:prSet/>
      <dgm:spPr/>
      <dgm:t>
        <a:bodyPr/>
        <a:lstStyle/>
        <a:p>
          <a:endParaRPr lang="en-US"/>
        </a:p>
      </dgm:t>
    </dgm:pt>
    <dgm:pt modelId="{264715C9-1F86-E34F-8338-39FE295004FF}">
      <dgm:prSet custT="1"/>
      <dgm:spPr/>
      <dgm:t>
        <a:bodyPr/>
        <a:lstStyle/>
        <a:p>
          <a:r>
            <a:rPr lang="en-US" altLang="zh-TW" sz="2400" dirty="0" smtClean="0"/>
            <a:t>Radius</a:t>
          </a:r>
          <a:r>
            <a:rPr lang="zh-TW" altLang="en-US" sz="2400" dirty="0" smtClean="0"/>
            <a:t> </a:t>
          </a:r>
          <a:r>
            <a:rPr lang="en-US" altLang="zh-TW" sz="2400" dirty="0" smtClean="0"/>
            <a:t>server</a:t>
          </a:r>
          <a:endParaRPr lang="en-US" sz="2400" dirty="0"/>
        </a:p>
      </dgm:t>
    </dgm:pt>
    <dgm:pt modelId="{55DA2077-6FE9-314E-A688-DA0F4284F7C5}" type="parTrans" cxnId="{368B3019-34C5-9F4F-950A-8DDDC87BFB3E}">
      <dgm:prSet/>
      <dgm:spPr/>
      <dgm:t>
        <a:bodyPr/>
        <a:lstStyle/>
        <a:p>
          <a:endParaRPr lang="en-US"/>
        </a:p>
      </dgm:t>
    </dgm:pt>
    <dgm:pt modelId="{1C6D8675-F01F-124C-A707-5782A8670081}" type="sibTrans" cxnId="{368B3019-34C5-9F4F-950A-8DDDC87BFB3E}">
      <dgm:prSet/>
      <dgm:spPr/>
      <dgm:t>
        <a:bodyPr/>
        <a:lstStyle/>
        <a:p>
          <a:endParaRPr lang="en-US"/>
        </a:p>
      </dgm:t>
    </dgm:pt>
    <dgm:pt modelId="{F86B1728-2D98-5F4D-99A9-528AA147817D}">
      <dgm:prSet custT="1"/>
      <dgm:spPr/>
      <dgm:t>
        <a:bodyPr/>
        <a:lstStyle/>
        <a:p>
          <a:r>
            <a:rPr lang="en-US" altLang="zh-TW" sz="2400" dirty="0" smtClean="0"/>
            <a:t>Facebook</a:t>
          </a:r>
          <a:r>
            <a:rPr lang="zh-TW" altLang="en-US" sz="2400" dirty="0" smtClean="0"/>
            <a:t> </a:t>
          </a:r>
          <a:r>
            <a:rPr lang="en-US" altLang="zh-TW" sz="2400" dirty="0" smtClean="0"/>
            <a:t>Wi-Fi</a:t>
          </a:r>
          <a:endParaRPr lang="en-US" sz="2400" dirty="0"/>
        </a:p>
      </dgm:t>
    </dgm:pt>
    <dgm:pt modelId="{FBB0B5EA-CDD7-384F-B219-354DFCC9B15E}" type="parTrans" cxnId="{095F5BAC-A5B6-2E40-8D6F-FD4131E04E96}">
      <dgm:prSet/>
      <dgm:spPr/>
      <dgm:t>
        <a:bodyPr/>
        <a:lstStyle/>
        <a:p>
          <a:endParaRPr lang="en-US"/>
        </a:p>
      </dgm:t>
    </dgm:pt>
    <dgm:pt modelId="{FC72E2B1-3DAE-804D-92C4-1C02202EA1B6}" type="sibTrans" cxnId="{095F5BAC-A5B6-2E40-8D6F-FD4131E04E96}">
      <dgm:prSet/>
      <dgm:spPr/>
      <dgm:t>
        <a:bodyPr/>
        <a:lstStyle/>
        <a:p>
          <a:endParaRPr lang="en-US"/>
        </a:p>
      </dgm:t>
    </dgm:pt>
    <dgm:pt modelId="{C626AF18-11E9-3C46-AFD6-FAC24B690F0A}">
      <dgm:prSet custT="1"/>
      <dgm:spPr/>
      <dgm:t>
        <a:bodyPr/>
        <a:lstStyle/>
        <a:p>
          <a:r>
            <a:rPr lang="en-US" sz="2400" dirty="0" smtClean="0"/>
            <a:t>Portal login interface</a:t>
          </a:r>
          <a:endParaRPr lang="en-US" sz="2400" dirty="0"/>
        </a:p>
      </dgm:t>
    </dgm:pt>
    <dgm:pt modelId="{3EF51DE0-9B95-114F-BFED-332BB60E6EDE}" type="parTrans" cxnId="{FB1F0834-F020-784E-82F2-03A117E54A30}">
      <dgm:prSet/>
      <dgm:spPr/>
      <dgm:t>
        <a:bodyPr/>
        <a:lstStyle/>
        <a:p>
          <a:endParaRPr lang="en-US"/>
        </a:p>
      </dgm:t>
    </dgm:pt>
    <dgm:pt modelId="{E4FB3E9C-3A1A-5541-AB2E-18CCA71B96B1}" type="sibTrans" cxnId="{FB1F0834-F020-784E-82F2-03A117E54A30}">
      <dgm:prSet/>
      <dgm:spPr/>
      <dgm:t>
        <a:bodyPr/>
        <a:lstStyle/>
        <a:p>
          <a:endParaRPr lang="en-US"/>
        </a:p>
      </dgm:t>
    </dgm:pt>
    <dgm:pt modelId="{D37D609A-83FF-E245-927C-32B4BEDD9C3E}">
      <dgm:prSet custT="1"/>
      <dgm:spPr/>
      <dgm:t>
        <a:bodyPr/>
        <a:lstStyle/>
        <a:p>
          <a:r>
            <a:rPr lang="en-US" altLang="zh-TW" sz="2400" dirty="0" smtClean="0"/>
            <a:t>LDAP</a:t>
          </a:r>
          <a:endParaRPr lang="en-US" sz="2400" dirty="0"/>
        </a:p>
      </dgm:t>
    </dgm:pt>
    <dgm:pt modelId="{2182A20B-08B9-B742-9985-B53DBCE76F5B}" type="parTrans" cxnId="{6A4B5400-5582-754F-BF47-0FCB3925504C}">
      <dgm:prSet/>
      <dgm:spPr/>
      <dgm:t>
        <a:bodyPr/>
        <a:lstStyle/>
        <a:p>
          <a:endParaRPr lang="en-US"/>
        </a:p>
      </dgm:t>
    </dgm:pt>
    <dgm:pt modelId="{5DFFCC7B-0191-B845-82DD-8BAF74C64189}" type="sibTrans" cxnId="{6A4B5400-5582-754F-BF47-0FCB3925504C}">
      <dgm:prSet/>
      <dgm:spPr/>
      <dgm:t>
        <a:bodyPr/>
        <a:lstStyle/>
        <a:p>
          <a:endParaRPr lang="en-US"/>
        </a:p>
      </dgm:t>
    </dgm:pt>
    <dgm:pt modelId="{B65D0B51-E9A0-2B4C-87C0-ECC3A8F22AB3}" type="pres">
      <dgm:prSet presAssocID="{2B958B93-F0A8-8F46-B9B5-E9186F6335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1C96115-2B5C-774B-A22C-FFEE1E235CE2}" type="pres">
      <dgm:prSet presAssocID="{D48668A6-723F-944E-8596-DEACB4BB6878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89CB16-BC68-FD4C-8B51-72DF0FCCF9C2}" type="pres">
      <dgm:prSet presAssocID="{D48668A6-723F-944E-8596-DEACB4BB6878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9A6CD4-C31D-B149-BD3A-D1B227100109}" type="pres">
      <dgm:prSet presAssocID="{C626AF18-11E9-3C46-AFD6-FAC24B690F0A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F727CE-0B52-A54E-A753-9B318BB9E44E}" type="pres">
      <dgm:prSet presAssocID="{C626AF18-11E9-3C46-AFD6-FAC24B690F0A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F455291-ACA0-B34E-99F8-784C001FA924}" type="presOf" srcId="{2B958B93-F0A8-8F46-B9B5-E9186F6335C8}" destId="{B65D0B51-E9A0-2B4C-87C0-ECC3A8F22AB3}" srcOrd="0" destOrd="0" presId="urn:microsoft.com/office/officeart/2005/8/layout/vList2"/>
    <dgm:cxn modelId="{C6A0B3BE-79DB-B741-AD11-FEB87F67A17F}" type="presOf" srcId="{C626AF18-11E9-3C46-AFD6-FAC24B690F0A}" destId="{C49A6CD4-C31D-B149-BD3A-D1B227100109}" srcOrd="0" destOrd="0" presId="urn:microsoft.com/office/officeart/2005/8/layout/vList2"/>
    <dgm:cxn modelId="{FB1F0834-F020-784E-82F2-03A117E54A30}" srcId="{2B958B93-F0A8-8F46-B9B5-E9186F6335C8}" destId="{C626AF18-11E9-3C46-AFD6-FAC24B690F0A}" srcOrd="1" destOrd="0" parTransId="{3EF51DE0-9B95-114F-BFED-332BB60E6EDE}" sibTransId="{E4FB3E9C-3A1A-5541-AB2E-18CCA71B96B1}"/>
    <dgm:cxn modelId="{6A4B5400-5582-754F-BF47-0FCB3925504C}" srcId="{D48668A6-723F-944E-8596-DEACB4BB6878}" destId="{D37D609A-83FF-E245-927C-32B4BEDD9C3E}" srcOrd="1" destOrd="0" parTransId="{2182A20B-08B9-B742-9985-B53DBCE76F5B}" sibTransId="{5DFFCC7B-0191-B845-82DD-8BAF74C64189}"/>
    <dgm:cxn modelId="{4CEEB8F4-4C85-3B4A-99D5-2896787D56FB}" type="presOf" srcId="{D37D609A-83FF-E245-927C-32B4BEDD9C3E}" destId="{8489CB16-BC68-FD4C-8B51-72DF0FCCF9C2}" srcOrd="0" destOrd="1" presId="urn:microsoft.com/office/officeart/2005/8/layout/vList2"/>
    <dgm:cxn modelId="{095F5BAC-A5B6-2E40-8D6F-FD4131E04E96}" srcId="{C626AF18-11E9-3C46-AFD6-FAC24B690F0A}" destId="{F86B1728-2D98-5F4D-99A9-528AA147817D}" srcOrd="0" destOrd="0" parTransId="{FBB0B5EA-CDD7-384F-B219-354DFCC9B15E}" sibTransId="{FC72E2B1-3DAE-804D-92C4-1C02202EA1B6}"/>
    <dgm:cxn modelId="{95D98942-6FF8-1246-8386-59B4F61DDC28}" type="presOf" srcId="{D48668A6-723F-944E-8596-DEACB4BB6878}" destId="{31C96115-2B5C-774B-A22C-FFEE1E235CE2}" srcOrd="0" destOrd="0" presId="urn:microsoft.com/office/officeart/2005/8/layout/vList2"/>
    <dgm:cxn modelId="{B3E202F9-5D85-C548-8425-79ED5362B395}" type="presOf" srcId="{F86B1728-2D98-5F4D-99A9-528AA147817D}" destId="{75F727CE-0B52-A54E-A753-9B318BB9E44E}" srcOrd="0" destOrd="0" presId="urn:microsoft.com/office/officeart/2005/8/layout/vList2"/>
    <dgm:cxn modelId="{368B3019-34C5-9F4F-950A-8DDDC87BFB3E}" srcId="{D48668A6-723F-944E-8596-DEACB4BB6878}" destId="{264715C9-1F86-E34F-8338-39FE295004FF}" srcOrd="0" destOrd="0" parTransId="{55DA2077-6FE9-314E-A688-DA0F4284F7C5}" sibTransId="{1C6D8675-F01F-124C-A707-5782A8670081}"/>
    <dgm:cxn modelId="{A963F579-E4B4-0746-B4C4-129C7A7BD6C7}" type="presOf" srcId="{264715C9-1F86-E34F-8338-39FE295004FF}" destId="{8489CB16-BC68-FD4C-8B51-72DF0FCCF9C2}" srcOrd="0" destOrd="0" presId="urn:microsoft.com/office/officeart/2005/8/layout/vList2"/>
    <dgm:cxn modelId="{47CFF702-F743-234A-95EC-59806F26697F}" srcId="{2B958B93-F0A8-8F46-B9B5-E9186F6335C8}" destId="{D48668A6-723F-944E-8596-DEACB4BB6878}" srcOrd="0" destOrd="0" parTransId="{12B18A4B-F3A9-7643-BE79-7E4E3FC35033}" sibTransId="{4AE45419-8423-6145-BAC7-FE0A477905AD}"/>
    <dgm:cxn modelId="{86B8D1F9-908A-3646-B082-6B37E14F86C3}" type="presParOf" srcId="{B65D0B51-E9A0-2B4C-87C0-ECC3A8F22AB3}" destId="{31C96115-2B5C-774B-A22C-FFEE1E235CE2}" srcOrd="0" destOrd="0" presId="urn:microsoft.com/office/officeart/2005/8/layout/vList2"/>
    <dgm:cxn modelId="{E3250E93-13AC-F743-B6BE-2B36D7CCED3D}" type="presParOf" srcId="{B65D0B51-E9A0-2B4C-87C0-ECC3A8F22AB3}" destId="{8489CB16-BC68-FD4C-8B51-72DF0FCCF9C2}" srcOrd="1" destOrd="0" presId="urn:microsoft.com/office/officeart/2005/8/layout/vList2"/>
    <dgm:cxn modelId="{185A8A8E-6731-FE47-8793-BA2CC1FFC78C}" type="presParOf" srcId="{B65D0B51-E9A0-2B4C-87C0-ECC3A8F22AB3}" destId="{C49A6CD4-C31D-B149-BD3A-D1B227100109}" srcOrd="2" destOrd="0" presId="urn:microsoft.com/office/officeart/2005/8/layout/vList2"/>
    <dgm:cxn modelId="{DEB60FB9-A519-694E-8BCD-955375BAB711}" type="presParOf" srcId="{B65D0B51-E9A0-2B4C-87C0-ECC3A8F22AB3}" destId="{75F727CE-0B52-A54E-A753-9B318BB9E44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B958B93-F0A8-8F46-B9B5-E9186F6335C8}" type="doc">
      <dgm:prSet loTypeId="urn:microsoft.com/office/officeart/2005/8/layout/vList2" loCatId="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D48668A6-723F-944E-8596-DEACB4BB6878}">
      <dgm:prSet phldrT="[Text]" custT="1"/>
      <dgm:spPr/>
      <dgm:t>
        <a:bodyPr/>
        <a:lstStyle/>
        <a:p>
          <a:r>
            <a:rPr lang="en-US" altLang="zh-TW" sz="2400" dirty="0" smtClean="0"/>
            <a:t>Dynamic</a:t>
          </a:r>
          <a:r>
            <a:rPr lang="zh-TW" altLang="en-US" sz="2400" dirty="0" smtClean="0"/>
            <a:t> </a:t>
          </a:r>
          <a:r>
            <a:rPr lang="en-US" altLang="zh-TW" sz="2400" dirty="0" smtClean="0"/>
            <a:t>Frequency</a:t>
          </a:r>
          <a:r>
            <a:rPr lang="en-US" altLang="zh-TW" sz="2400" baseline="0" dirty="0" smtClean="0"/>
            <a:t> Selection</a:t>
          </a:r>
          <a:endParaRPr lang="en-US" sz="2400" dirty="0"/>
        </a:p>
      </dgm:t>
    </dgm:pt>
    <dgm:pt modelId="{12B18A4B-F3A9-7643-BE79-7E4E3FC35033}" type="parTrans" cxnId="{47CFF702-F743-234A-95EC-59806F26697F}">
      <dgm:prSet/>
      <dgm:spPr/>
      <dgm:t>
        <a:bodyPr/>
        <a:lstStyle/>
        <a:p>
          <a:endParaRPr lang="en-US"/>
        </a:p>
      </dgm:t>
    </dgm:pt>
    <dgm:pt modelId="{4AE45419-8423-6145-BAC7-FE0A477905AD}" type="sibTrans" cxnId="{47CFF702-F743-234A-95EC-59806F26697F}">
      <dgm:prSet/>
      <dgm:spPr/>
      <dgm:t>
        <a:bodyPr/>
        <a:lstStyle/>
        <a:p>
          <a:endParaRPr lang="en-US"/>
        </a:p>
      </dgm:t>
    </dgm:pt>
    <dgm:pt modelId="{264715C9-1F86-E34F-8338-39FE295004FF}">
      <dgm:prSet custT="1"/>
      <dgm:spPr/>
      <dgm:t>
        <a:bodyPr/>
        <a:lstStyle/>
        <a:p>
          <a:r>
            <a:rPr lang="en-US" altLang="zh-TW" sz="2400" dirty="0" smtClean="0"/>
            <a:t>Transmit</a:t>
          </a:r>
          <a:r>
            <a:rPr lang="zh-TW" altLang="en-US" sz="2400" dirty="0" smtClean="0"/>
            <a:t> </a:t>
          </a:r>
          <a:r>
            <a:rPr lang="en-US" altLang="zh-TW" sz="2400" dirty="0" smtClean="0"/>
            <a:t>Power</a:t>
          </a:r>
          <a:r>
            <a:rPr lang="zh-TW" altLang="en-US" sz="2400" dirty="0" smtClean="0"/>
            <a:t> </a:t>
          </a:r>
          <a:r>
            <a:rPr lang="en-US" altLang="zh-TW" sz="2400" dirty="0" smtClean="0"/>
            <a:t>Control</a:t>
          </a:r>
          <a:endParaRPr lang="en-US" sz="2400" dirty="0"/>
        </a:p>
      </dgm:t>
    </dgm:pt>
    <dgm:pt modelId="{1C6D8675-F01F-124C-A707-5782A8670081}" type="sibTrans" cxnId="{368B3019-34C5-9F4F-950A-8DDDC87BFB3E}">
      <dgm:prSet/>
      <dgm:spPr/>
      <dgm:t>
        <a:bodyPr/>
        <a:lstStyle/>
        <a:p>
          <a:endParaRPr lang="en-US"/>
        </a:p>
      </dgm:t>
    </dgm:pt>
    <dgm:pt modelId="{55DA2077-6FE9-314E-A688-DA0F4284F7C5}" type="parTrans" cxnId="{368B3019-34C5-9F4F-950A-8DDDC87BFB3E}">
      <dgm:prSet/>
      <dgm:spPr/>
      <dgm:t>
        <a:bodyPr/>
        <a:lstStyle/>
        <a:p>
          <a:endParaRPr lang="en-US"/>
        </a:p>
      </dgm:t>
    </dgm:pt>
    <dgm:pt modelId="{4CD48FD7-EC5D-4A9E-AA33-8D12F08201F5}">
      <dgm:prSet custT="1"/>
      <dgm:spPr/>
      <dgm:t>
        <a:bodyPr/>
        <a:lstStyle/>
        <a:p>
          <a:r>
            <a:rPr lang="en-US" altLang="zh-TW" sz="2400" dirty="0" smtClean="0"/>
            <a:t>Auto Planning</a:t>
          </a:r>
          <a:endParaRPr lang="zh-TW" altLang="en-US" sz="2400" dirty="0"/>
        </a:p>
      </dgm:t>
    </dgm:pt>
    <dgm:pt modelId="{715D685D-9656-4532-B702-2CD81EF6C756}" type="parTrans" cxnId="{5A7B9DC8-88B1-4169-A16C-3980581DC5E4}">
      <dgm:prSet/>
      <dgm:spPr/>
      <dgm:t>
        <a:bodyPr/>
        <a:lstStyle/>
        <a:p>
          <a:endParaRPr lang="zh-TW" altLang="en-US"/>
        </a:p>
      </dgm:t>
    </dgm:pt>
    <dgm:pt modelId="{EE0F4052-5C7D-4CCA-9E84-CFD81F39B9D4}" type="sibTrans" cxnId="{5A7B9DC8-88B1-4169-A16C-3980581DC5E4}">
      <dgm:prSet/>
      <dgm:spPr/>
      <dgm:t>
        <a:bodyPr/>
        <a:lstStyle/>
        <a:p>
          <a:endParaRPr lang="zh-TW" altLang="en-US"/>
        </a:p>
      </dgm:t>
    </dgm:pt>
    <dgm:pt modelId="{C393419F-480C-124C-8898-3ADC441A6E80}" type="pres">
      <dgm:prSet presAssocID="{2B958B93-F0A8-8F46-B9B5-E9186F6335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18F2B61-3F72-C045-BB61-825D7387A208}" type="pres">
      <dgm:prSet presAssocID="{D48668A6-723F-944E-8596-DEACB4BB6878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45B8C9-031F-F74D-BF04-2979CB8361D0}" type="pres">
      <dgm:prSet presAssocID="{4AE45419-8423-6145-BAC7-FE0A477905AD}" presName="spacer" presStyleCnt="0"/>
      <dgm:spPr/>
    </dgm:pt>
    <dgm:pt modelId="{3DD90019-02B9-4047-8ADA-2CFBA828EC37}" type="pres">
      <dgm:prSet presAssocID="{264715C9-1F86-E34F-8338-39FE295004FF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A82C9D-4D4A-4DD6-944F-086B18CD631D}" type="pres">
      <dgm:prSet presAssocID="{1C6D8675-F01F-124C-A707-5782A8670081}" presName="spacer" presStyleCnt="0"/>
      <dgm:spPr/>
    </dgm:pt>
    <dgm:pt modelId="{99824E06-B0B7-4594-8E66-9E9B0E473EE9}" type="pres">
      <dgm:prSet presAssocID="{4CD48FD7-EC5D-4A9E-AA33-8D12F08201F5}" presName="parentText" presStyleLbl="node1" presStyleIdx="2" presStyleCnt="3" custLinFactY="23" custLinFactNeighborX="-659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4AB30208-4BEE-4609-B06D-D58B2F267F07}" type="presOf" srcId="{4CD48FD7-EC5D-4A9E-AA33-8D12F08201F5}" destId="{99824E06-B0B7-4594-8E66-9E9B0E473EE9}" srcOrd="0" destOrd="0" presId="urn:microsoft.com/office/officeart/2005/8/layout/vList2"/>
    <dgm:cxn modelId="{CC1287BB-039F-3D4F-B1CD-F9A6E68AE3D6}" type="presOf" srcId="{264715C9-1F86-E34F-8338-39FE295004FF}" destId="{3DD90019-02B9-4047-8ADA-2CFBA828EC37}" srcOrd="0" destOrd="0" presId="urn:microsoft.com/office/officeart/2005/8/layout/vList2"/>
    <dgm:cxn modelId="{05970ED5-C7FA-7140-9558-FA55B4BAF69F}" type="presOf" srcId="{D48668A6-723F-944E-8596-DEACB4BB6878}" destId="{518F2B61-3F72-C045-BB61-825D7387A208}" srcOrd="0" destOrd="0" presId="urn:microsoft.com/office/officeart/2005/8/layout/vList2"/>
    <dgm:cxn modelId="{368B3019-34C5-9F4F-950A-8DDDC87BFB3E}" srcId="{2B958B93-F0A8-8F46-B9B5-E9186F6335C8}" destId="{264715C9-1F86-E34F-8338-39FE295004FF}" srcOrd="1" destOrd="0" parTransId="{55DA2077-6FE9-314E-A688-DA0F4284F7C5}" sibTransId="{1C6D8675-F01F-124C-A707-5782A8670081}"/>
    <dgm:cxn modelId="{B8EC41DF-504E-D04E-9B42-F8592503BCAC}" type="presOf" srcId="{2B958B93-F0A8-8F46-B9B5-E9186F6335C8}" destId="{C393419F-480C-124C-8898-3ADC441A6E80}" srcOrd="0" destOrd="0" presId="urn:microsoft.com/office/officeart/2005/8/layout/vList2"/>
    <dgm:cxn modelId="{47CFF702-F743-234A-95EC-59806F26697F}" srcId="{2B958B93-F0A8-8F46-B9B5-E9186F6335C8}" destId="{D48668A6-723F-944E-8596-DEACB4BB6878}" srcOrd="0" destOrd="0" parTransId="{12B18A4B-F3A9-7643-BE79-7E4E3FC35033}" sibTransId="{4AE45419-8423-6145-BAC7-FE0A477905AD}"/>
    <dgm:cxn modelId="{5A7B9DC8-88B1-4169-A16C-3980581DC5E4}" srcId="{2B958B93-F0A8-8F46-B9B5-E9186F6335C8}" destId="{4CD48FD7-EC5D-4A9E-AA33-8D12F08201F5}" srcOrd="2" destOrd="0" parTransId="{715D685D-9656-4532-B702-2CD81EF6C756}" sibTransId="{EE0F4052-5C7D-4CCA-9E84-CFD81F39B9D4}"/>
    <dgm:cxn modelId="{90D7119A-FB25-4E4D-A807-0B85A56DE19A}" type="presParOf" srcId="{C393419F-480C-124C-8898-3ADC441A6E80}" destId="{518F2B61-3F72-C045-BB61-825D7387A208}" srcOrd="0" destOrd="0" presId="urn:microsoft.com/office/officeart/2005/8/layout/vList2"/>
    <dgm:cxn modelId="{EA539B05-29F8-5D4A-BEF0-9629075D4451}" type="presParOf" srcId="{C393419F-480C-124C-8898-3ADC441A6E80}" destId="{4345B8C9-031F-F74D-BF04-2979CB8361D0}" srcOrd="1" destOrd="0" presId="urn:microsoft.com/office/officeart/2005/8/layout/vList2"/>
    <dgm:cxn modelId="{4360E39E-EB08-1F44-A74C-5A0DC305C038}" type="presParOf" srcId="{C393419F-480C-124C-8898-3ADC441A6E80}" destId="{3DD90019-02B9-4047-8ADA-2CFBA828EC37}" srcOrd="2" destOrd="0" presId="urn:microsoft.com/office/officeart/2005/8/layout/vList2"/>
    <dgm:cxn modelId="{7E386027-0DA6-4D4D-B436-B9553FC57B4B}" type="presParOf" srcId="{C393419F-480C-124C-8898-3ADC441A6E80}" destId="{76A82C9D-4D4A-4DD6-944F-086B18CD631D}" srcOrd="3" destOrd="0" presId="urn:microsoft.com/office/officeart/2005/8/layout/vList2"/>
    <dgm:cxn modelId="{8142ACB6-72D1-47A8-8145-A17F9EE2CD2C}" type="presParOf" srcId="{C393419F-480C-124C-8898-3ADC441A6E80}" destId="{99824E06-B0B7-4594-8E66-9E9B0E473EE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B958B93-F0A8-8F46-B9B5-E9186F6335C8}" type="doc">
      <dgm:prSet loTypeId="urn:microsoft.com/office/officeart/2005/8/layout/vList2" loCatId="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D48668A6-723F-944E-8596-DEACB4BB6878}">
      <dgm:prSet phldrT="[Text]" custT="1"/>
      <dgm:spPr/>
      <dgm:t>
        <a:bodyPr/>
        <a:lstStyle/>
        <a:p>
          <a:r>
            <a:rPr lang="en-US" altLang="zh-TW" sz="2400" dirty="0" smtClean="0"/>
            <a:t>Network</a:t>
          </a:r>
          <a:r>
            <a:rPr lang="zh-TW" altLang="en-US" sz="2400" dirty="0" smtClean="0"/>
            <a:t> </a:t>
          </a:r>
          <a:r>
            <a:rPr lang="en-US" altLang="zh-TW" sz="2400" dirty="0" smtClean="0"/>
            <a:t>Management</a:t>
          </a:r>
          <a:r>
            <a:rPr lang="zh-TW" altLang="en-US" sz="2400" dirty="0" smtClean="0"/>
            <a:t> </a:t>
          </a:r>
          <a:r>
            <a:rPr lang="en-US" altLang="zh-TW" sz="2400" dirty="0" smtClean="0"/>
            <a:t>System</a:t>
          </a:r>
          <a:endParaRPr lang="en-US" sz="2400" dirty="0"/>
        </a:p>
      </dgm:t>
    </dgm:pt>
    <dgm:pt modelId="{12B18A4B-F3A9-7643-BE79-7E4E3FC35033}" type="parTrans" cxnId="{47CFF702-F743-234A-95EC-59806F26697F}">
      <dgm:prSet/>
      <dgm:spPr/>
      <dgm:t>
        <a:bodyPr/>
        <a:lstStyle/>
        <a:p>
          <a:endParaRPr lang="en-US"/>
        </a:p>
      </dgm:t>
    </dgm:pt>
    <dgm:pt modelId="{4AE45419-8423-6145-BAC7-FE0A477905AD}" type="sibTrans" cxnId="{47CFF702-F743-234A-95EC-59806F26697F}">
      <dgm:prSet/>
      <dgm:spPr/>
      <dgm:t>
        <a:bodyPr/>
        <a:lstStyle/>
        <a:p>
          <a:endParaRPr lang="en-US"/>
        </a:p>
      </dgm:t>
    </dgm:pt>
    <dgm:pt modelId="{893BD4B3-7FDA-6E4C-9691-759B8CB6CAAE}" type="pres">
      <dgm:prSet presAssocID="{2B958B93-F0A8-8F46-B9B5-E9186F6335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D5AF1C6-1987-EA4D-851B-3BC1AABBF671}" type="pres">
      <dgm:prSet presAssocID="{D48668A6-723F-944E-8596-DEACB4BB6878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A8877D5-3E16-0B47-B136-1FC95988B5ED}" type="presOf" srcId="{D48668A6-723F-944E-8596-DEACB4BB6878}" destId="{8D5AF1C6-1987-EA4D-851B-3BC1AABBF671}" srcOrd="0" destOrd="0" presId="urn:microsoft.com/office/officeart/2005/8/layout/vList2"/>
    <dgm:cxn modelId="{47CFF702-F743-234A-95EC-59806F26697F}" srcId="{2B958B93-F0A8-8F46-B9B5-E9186F6335C8}" destId="{D48668A6-723F-944E-8596-DEACB4BB6878}" srcOrd="0" destOrd="0" parTransId="{12B18A4B-F3A9-7643-BE79-7E4E3FC35033}" sibTransId="{4AE45419-8423-6145-BAC7-FE0A477905AD}"/>
    <dgm:cxn modelId="{AA33ABFE-4FD0-1E4E-819E-3F84B42F05C2}" type="presOf" srcId="{2B958B93-F0A8-8F46-B9B5-E9186F6335C8}" destId="{893BD4B3-7FDA-6E4C-9691-759B8CB6CAAE}" srcOrd="0" destOrd="0" presId="urn:microsoft.com/office/officeart/2005/8/layout/vList2"/>
    <dgm:cxn modelId="{91DDB550-0E8F-B14F-A2B9-EE27D649BD91}" type="presParOf" srcId="{893BD4B3-7FDA-6E4C-9691-759B8CB6CAAE}" destId="{8D5AF1C6-1987-EA4D-851B-3BC1AABBF67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5EDF2E7-A350-F741-BA6A-42AA53B69582}" type="doc">
      <dgm:prSet loTypeId="urn:microsoft.com/office/officeart/2005/8/layout/vList3" loCatId="" qsTypeId="urn:microsoft.com/office/officeart/2005/8/quickstyle/simple1" qsCatId="simple" csTypeId="urn:microsoft.com/office/officeart/2005/8/colors/accent5_1" csCatId="accent5" phldr="1"/>
      <dgm:spPr/>
    </dgm:pt>
    <dgm:pt modelId="{75DC6EFE-F3C3-9A40-AD6F-1C1B8B635478}">
      <dgm:prSet phldrT="[Text]"/>
      <dgm:spPr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en-US" altLang="zh-TW" dirty="0" smtClean="0">
              <a:solidFill>
                <a:schemeClr val="bg1"/>
              </a:solidFill>
            </a:rPr>
            <a:t>Multiple</a:t>
          </a:r>
          <a:r>
            <a:rPr lang="zh-TW" altLang="en-US" baseline="0" dirty="0" smtClean="0">
              <a:solidFill>
                <a:schemeClr val="bg1"/>
              </a:solidFill>
            </a:rPr>
            <a:t> </a:t>
          </a:r>
          <a:r>
            <a:rPr lang="en-US" altLang="zh-TW" baseline="0" dirty="0" smtClean="0">
              <a:solidFill>
                <a:schemeClr val="bg1"/>
              </a:solidFill>
            </a:rPr>
            <a:t>SSID</a:t>
          </a:r>
          <a:r>
            <a:rPr lang="zh-TW" altLang="en-US" baseline="0" dirty="0" smtClean="0">
              <a:solidFill>
                <a:schemeClr val="bg1"/>
              </a:solidFill>
            </a:rPr>
            <a:t> </a:t>
          </a:r>
          <a:r>
            <a:rPr lang="en-US" altLang="zh-TW" baseline="0" dirty="0" smtClean="0">
              <a:solidFill>
                <a:schemeClr val="bg1"/>
              </a:solidFill>
            </a:rPr>
            <a:t>for</a:t>
          </a:r>
          <a:r>
            <a:rPr lang="zh-TW" altLang="en-US" baseline="0" dirty="0" smtClean="0">
              <a:solidFill>
                <a:schemeClr val="bg1"/>
              </a:solidFill>
            </a:rPr>
            <a:t> </a:t>
          </a:r>
          <a:r>
            <a:rPr lang="en-US" altLang="zh-TW" baseline="0" dirty="0" smtClean="0">
              <a:solidFill>
                <a:schemeClr val="bg1"/>
              </a:solidFill>
            </a:rPr>
            <a:t>security</a:t>
          </a:r>
          <a:r>
            <a:rPr lang="zh-TW" altLang="en-US" baseline="0" dirty="0" smtClean="0">
              <a:solidFill>
                <a:schemeClr val="bg1"/>
              </a:solidFill>
            </a:rPr>
            <a:t> </a:t>
          </a:r>
          <a:r>
            <a:rPr lang="en-US" altLang="zh-TW" baseline="0" dirty="0" smtClean="0">
              <a:solidFill>
                <a:schemeClr val="bg1"/>
              </a:solidFill>
            </a:rPr>
            <a:t>management</a:t>
          </a:r>
          <a:endParaRPr lang="en-US" dirty="0">
            <a:solidFill>
              <a:schemeClr val="bg1"/>
            </a:solidFill>
          </a:endParaRPr>
        </a:p>
      </dgm:t>
    </dgm:pt>
    <dgm:pt modelId="{702932C9-81EE-8845-88F4-EC425F1F91D9}" type="parTrans" cxnId="{BF154B6B-09D7-BC42-B7E7-8F6D3533BA5B}">
      <dgm:prSet/>
      <dgm:spPr/>
      <dgm:t>
        <a:bodyPr/>
        <a:lstStyle/>
        <a:p>
          <a:endParaRPr lang="en-US"/>
        </a:p>
      </dgm:t>
    </dgm:pt>
    <dgm:pt modelId="{791098EC-EF75-A345-B0CB-3A506DF5DC71}" type="sibTrans" cxnId="{BF154B6B-09D7-BC42-B7E7-8F6D3533BA5B}">
      <dgm:prSet/>
      <dgm:spPr/>
      <dgm:t>
        <a:bodyPr/>
        <a:lstStyle/>
        <a:p>
          <a:endParaRPr lang="en-US"/>
        </a:p>
      </dgm:t>
    </dgm:pt>
    <dgm:pt modelId="{9C72BC54-7389-C445-A9BA-3215EEBE4838}">
      <dgm:prSet phldrT="[Text]"/>
      <dgm:spPr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en-US" altLang="zh-TW" dirty="0" smtClean="0">
              <a:solidFill>
                <a:schemeClr val="bg1"/>
              </a:solidFill>
            </a:rPr>
            <a:t>Captive</a:t>
          </a:r>
          <a:r>
            <a:rPr lang="zh-TW" altLang="en-US" baseline="0" dirty="0" smtClean="0">
              <a:solidFill>
                <a:schemeClr val="bg1"/>
              </a:solidFill>
            </a:rPr>
            <a:t> </a:t>
          </a:r>
          <a:r>
            <a:rPr lang="en-US" altLang="zh-TW" baseline="0" dirty="0" smtClean="0">
              <a:solidFill>
                <a:schemeClr val="bg1"/>
              </a:solidFill>
            </a:rPr>
            <a:t>portal</a:t>
          </a:r>
          <a:r>
            <a:rPr lang="zh-TW" altLang="en-US" baseline="0" dirty="0" smtClean="0">
              <a:solidFill>
                <a:schemeClr val="bg1"/>
              </a:solidFill>
            </a:rPr>
            <a:t> </a:t>
          </a:r>
          <a:r>
            <a:rPr lang="en-US" altLang="zh-TW" baseline="0" dirty="0" smtClean="0">
              <a:solidFill>
                <a:schemeClr val="bg1"/>
              </a:solidFill>
            </a:rPr>
            <a:t>for</a:t>
          </a:r>
          <a:r>
            <a:rPr lang="zh-TW" altLang="en-US" baseline="0" dirty="0" smtClean="0">
              <a:solidFill>
                <a:schemeClr val="bg1"/>
              </a:solidFill>
            </a:rPr>
            <a:t> </a:t>
          </a:r>
          <a:r>
            <a:rPr lang="en-US" altLang="zh-TW" baseline="0" dirty="0" smtClean="0">
              <a:solidFill>
                <a:schemeClr val="bg1"/>
              </a:solidFill>
            </a:rPr>
            <a:t>authentication</a:t>
          </a:r>
          <a:r>
            <a:rPr lang="zh-TW" altLang="en-US" dirty="0" smtClean="0">
              <a:solidFill>
                <a:schemeClr val="bg1"/>
              </a:solidFill>
            </a:rPr>
            <a:t> </a:t>
          </a:r>
          <a:endParaRPr lang="en-US" dirty="0">
            <a:solidFill>
              <a:schemeClr val="bg1"/>
            </a:solidFill>
          </a:endParaRPr>
        </a:p>
      </dgm:t>
    </dgm:pt>
    <dgm:pt modelId="{502D7B84-9B1F-7847-A67F-CBAA6E6ED2E3}" type="parTrans" cxnId="{5208470E-9CD0-B34F-8210-82CEC93B7453}">
      <dgm:prSet/>
      <dgm:spPr/>
      <dgm:t>
        <a:bodyPr/>
        <a:lstStyle/>
        <a:p>
          <a:endParaRPr lang="en-US"/>
        </a:p>
      </dgm:t>
    </dgm:pt>
    <dgm:pt modelId="{1B33C80C-EE6C-A742-A413-94CAA212E047}" type="sibTrans" cxnId="{5208470E-9CD0-B34F-8210-82CEC93B7453}">
      <dgm:prSet/>
      <dgm:spPr/>
      <dgm:t>
        <a:bodyPr/>
        <a:lstStyle/>
        <a:p>
          <a:endParaRPr lang="en-US"/>
        </a:p>
      </dgm:t>
    </dgm:pt>
    <dgm:pt modelId="{36CF1C70-D7C9-E04D-AE63-3B3D5BB2F739}" type="pres">
      <dgm:prSet presAssocID="{45EDF2E7-A350-F741-BA6A-42AA53B69582}" presName="linearFlow" presStyleCnt="0">
        <dgm:presLayoutVars>
          <dgm:dir/>
          <dgm:resizeHandles val="exact"/>
        </dgm:presLayoutVars>
      </dgm:prSet>
      <dgm:spPr/>
    </dgm:pt>
    <dgm:pt modelId="{48108CD4-98CD-AB42-8614-10F8EFEFD5B0}" type="pres">
      <dgm:prSet presAssocID="{75DC6EFE-F3C3-9A40-AD6F-1C1B8B635478}" presName="composite" presStyleCnt="0"/>
      <dgm:spPr/>
    </dgm:pt>
    <dgm:pt modelId="{8EEF1238-E668-004E-B41B-8B0B4947DA1A}" type="pres">
      <dgm:prSet presAssocID="{75DC6EFE-F3C3-9A40-AD6F-1C1B8B635478}" presName="imgShp" presStyleLbl="fgImgPlace1" presStyleIdx="0" presStyleCnt="2"/>
      <dgm:spPr>
        <a:noFill/>
      </dgm:spPr>
      <dgm:extLst>
        <a:ext uri="{E40237B7-FDA0-4F09-8148-C483321AD2D9}">
          <dgm14:cNvPr xmlns:dgm14="http://schemas.microsoft.com/office/drawing/2010/diagram" id="0" name="" title="1"/>
        </a:ext>
      </dgm:extLst>
    </dgm:pt>
    <dgm:pt modelId="{2A0791A8-4582-4A48-ABD6-3E3CE70BC056}" type="pres">
      <dgm:prSet presAssocID="{75DC6EFE-F3C3-9A40-AD6F-1C1B8B635478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7432C0-83D1-164E-A5A0-A8EDCD4AC712}" type="pres">
      <dgm:prSet presAssocID="{791098EC-EF75-A345-B0CB-3A506DF5DC71}" presName="spacing" presStyleCnt="0"/>
      <dgm:spPr/>
    </dgm:pt>
    <dgm:pt modelId="{E5E4812A-95AB-3545-9E77-21CB047F2A07}" type="pres">
      <dgm:prSet presAssocID="{9C72BC54-7389-C445-A9BA-3215EEBE4838}" presName="composite" presStyleCnt="0"/>
      <dgm:spPr/>
    </dgm:pt>
    <dgm:pt modelId="{41459E83-F560-3F43-A12E-8E315AF664C9}" type="pres">
      <dgm:prSet presAssocID="{9C72BC54-7389-C445-A9BA-3215EEBE4838}" presName="imgShp" presStyleLbl="fgImgPlace1" presStyleIdx="1" presStyleCnt="2"/>
      <dgm:spPr>
        <a:noFill/>
      </dgm:spPr>
    </dgm:pt>
    <dgm:pt modelId="{7CF57D2F-E671-4748-A012-FF111E164365}" type="pres">
      <dgm:prSet presAssocID="{9C72BC54-7389-C445-A9BA-3215EEBE4838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8FCD29C-2F03-6A4A-9AF4-67112A23228B}" type="presOf" srcId="{9C72BC54-7389-C445-A9BA-3215EEBE4838}" destId="{7CF57D2F-E671-4748-A012-FF111E164365}" srcOrd="0" destOrd="0" presId="urn:microsoft.com/office/officeart/2005/8/layout/vList3"/>
    <dgm:cxn modelId="{719CCC1F-F722-224F-AB8C-B293080A0CD4}" type="presOf" srcId="{75DC6EFE-F3C3-9A40-AD6F-1C1B8B635478}" destId="{2A0791A8-4582-4A48-ABD6-3E3CE70BC056}" srcOrd="0" destOrd="0" presId="urn:microsoft.com/office/officeart/2005/8/layout/vList3"/>
    <dgm:cxn modelId="{BF154B6B-09D7-BC42-B7E7-8F6D3533BA5B}" srcId="{45EDF2E7-A350-F741-BA6A-42AA53B69582}" destId="{75DC6EFE-F3C3-9A40-AD6F-1C1B8B635478}" srcOrd="0" destOrd="0" parTransId="{702932C9-81EE-8845-88F4-EC425F1F91D9}" sibTransId="{791098EC-EF75-A345-B0CB-3A506DF5DC71}"/>
    <dgm:cxn modelId="{5208470E-9CD0-B34F-8210-82CEC93B7453}" srcId="{45EDF2E7-A350-F741-BA6A-42AA53B69582}" destId="{9C72BC54-7389-C445-A9BA-3215EEBE4838}" srcOrd="1" destOrd="0" parTransId="{502D7B84-9B1F-7847-A67F-CBAA6E6ED2E3}" sibTransId="{1B33C80C-EE6C-A742-A413-94CAA212E047}"/>
    <dgm:cxn modelId="{0F48EE27-C75E-1E42-A1BD-ABB92D0BE7EC}" type="presOf" srcId="{45EDF2E7-A350-F741-BA6A-42AA53B69582}" destId="{36CF1C70-D7C9-E04D-AE63-3B3D5BB2F739}" srcOrd="0" destOrd="0" presId="urn:microsoft.com/office/officeart/2005/8/layout/vList3"/>
    <dgm:cxn modelId="{107A6C55-DD51-B242-94EB-74C79688B8A5}" type="presParOf" srcId="{36CF1C70-D7C9-E04D-AE63-3B3D5BB2F739}" destId="{48108CD4-98CD-AB42-8614-10F8EFEFD5B0}" srcOrd="0" destOrd="0" presId="urn:microsoft.com/office/officeart/2005/8/layout/vList3"/>
    <dgm:cxn modelId="{C7CF2598-5198-BA4B-9EEF-F93EE36D7210}" type="presParOf" srcId="{48108CD4-98CD-AB42-8614-10F8EFEFD5B0}" destId="{8EEF1238-E668-004E-B41B-8B0B4947DA1A}" srcOrd="0" destOrd="0" presId="urn:microsoft.com/office/officeart/2005/8/layout/vList3"/>
    <dgm:cxn modelId="{70C69256-FEBF-D24D-BE4D-10881023862A}" type="presParOf" srcId="{48108CD4-98CD-AB42-8614-10F8EFEFD5B0}" destId="{2A0791A8-4582-4A48-ABD6-3E3CE70BC056}" srcOrd="1" destOrd="0" presId="urn:microsoft.com/office/officeart/2005/8/layout/vList3"/>
    <dgm:cxn modelId="{46060F2D-18E6-1B45-B10B-62DC8C8E5F39}" type="presParOf" srcId="{36CF1C70-D7C9-E04D-AE63-3B3D5BB2F739}" destId="{657432C0-83D1-164E-A5A0-A8EDCD4AC712}" srcOrd="1" destOrd="0" presId="urn:microsoft.com/office/officeart/2005/8/layout/vList3"/>
    <dgm:cxn modelId="{9D32E489-EED5-2C4F-8723-7495EA4D7E68}" type="presParOf" srcId="{36CF1C70-D7C9-E04D-AE63-3B3D5BB2F739}" destId="{E5E4812A-95AB-3545-9E77-21CB047F2A07}" srcOrd="2" destOrd="0" presId="urn:microsoft.com/office/officeart/2005/8/layout/vList3"/>
    <dgm:cxn modelId="{FE990AF4-86FD-C84C-9710-929004F6EC6C}" type="presParOf" srcId="{E5E4812A-95AB-3545-9E77-21CB047F2A07}" destId="{41459E83-F560-3F43-A12E-8E315AF664C9}" srcOrd="0" destOrd="0" presId="urn:microsoft.com/office/officeart/2005/8/layout/vList3"/>
    <dgm:cxn modelId="{A011C36A-C589-5142-A0E2-B116E2DAA056}" type="presParOf" srcId="{E5E4812A-95AB-3545-9E77-21CB047F2A07}" destId="{7CF57D2F-E671-4748-A012-FF111E16436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5EDF2E7-A350-F741-BA6A-42AA53B69582}" type="doc">
      <dgm:prSet loTypeId="urn:microsoft.com/office/officeart/2005/8/layout/vList3" loCatId="" qsTypeId="urn:microsoft.com/office/officeart/2005/8/quickstyle/simple1" qsCatId="simple" csTypeId="urn:microsoft.com/office/officeart/2005/8/colors/accent5_1" csCatId="accent5" phldr="1"/>
      <dgm:spPr/>
    </dgm:pt>
    <dgm:pt modelId="{75DC6EFE-F3C3-9A40-AD6F-1C1B8B635478}">
      <dgm:prSet phldrT="[Text]"/>
      <dgm:spPr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en-US" altLang="zh-TW" dirty="0" smtClean="0">
              <a:solidFill>
                <a:schemeClr val="bg1"/>
              </a:solidFill>
            </a:rPr>
            <a:t>Fast</a:t>
          </a:r>
          <a:r>
            <a:rPr lang="zh-TW" altLang="en-US" dirty="0" smtClean="0">
              <a:solidFill>
                <a:schemeClr val="bg1"/>
              </a:solidFill>
            </a:rPr>
            <a:t> </a:t>
          </a:r>
          <a:r>
            <a:rPr lang="en-US" altLang="zh-TW" dirty="0" smtClean="0">
              <a:solidFill>
                <a:schemeClr val="bg1"/>
              </a:solidFill>
            </a:rPr>
            <a:t>roaming</a:t>
          </a:r>
          <a:endParaRPr lang="en-US" dirty="0">
            <a:solidFill>
              <a:schemeClr val="bg1"/>
            </a:solidFill>
          </a:endParaRPr>
        </a:p>
      </dgm:t>
    </dgm:pt>
    <dgm:pt modelId="{702932C9-81EE-8845-88F4-EC425F1F91D9}" type="parTrans" cxnId="{BF154B6B-09D7-BC42-B7E7-8F6D3533BA5B}">
      <dgm:prSet/>
      <dgm:spPr/>
      <dgm:t>
        <a:bodyPr/>
        <a:lstStyle/>
        <a:p>
          <a:endParaRPr lang="en-US"/>
        </a:p>
      </dgm:t>
    </dgm:pt>
    <dgm:pt modelId="{791098EC-EF75-A345-B0CB-3A506DF5DC71}" type="sibTrans" cxnId="{BF154B6B-09D7-BC42-B7E7-8F6D3533BA5B}">
      <dgm:prSet/>
      <dgm:spPr/>
      <dgm:t>
        <a:bodyPr/>
        <a:lstStyle/>
        <a:p>
          <a:endParaRPr lang="en-US"/>
        </a:p>
      </dgm:t>
    </dgm:pt>
    <dgm:pt modelId="{9C72BC54-7389-C445-A9BA-3215EEBE4838}">
      <dgm:prSet phldrT="[Text]"/>
      <dgm:spPr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en-US" altLang="zh-TW" dirty="0" smtClean="0">
              <a:solidFill>
                <a:schemeClr val="bg1"/>
              </a:solidFill>
            </a:rPr>
            <a:t>Traffic</a:t>
          </a:r>
          <a:r>
            <a:rPr lang="zh-TW" altLang="en-US" baseline="0" dirty="0" smtClean="0">
              <a:solidFill>
                <a:schemeClr val="bg1"/>
              </a:solidFill>
            </a:rPr>
            <a:t> </a:t>
          </a:r>
          <a:r>
            <a:rPr lang="en-US" altLang="zh-TW" baseline="0" dirty="0" smtClean="0">
              <a:solidFill>
                <a:schemeClr val="bg1"/>
              </a:solidFill>
            </a:rPr>
            <a:t>control</a:t>
          </a:r>
          <a:r>
            <a:rPr lang="zh-TW" altLang="en-US" dirty="0" smtClean="0">
              <a:solidFill>
                <a:schemeClr val="bg1"/>
              </a:solidFill>
            </a:rPr>
            <a:t> </a:t>
          </a:r>
          <a:endParaRPr lang="en-US" dirty="0">
            <a:solidFill>
              <a:schemeClr val="bg1"/>
            </a:solidFill>
          </a:endParaRPr>
        </a:p>
      </dgm:t>
    </dgm:pt>
    <dgm:pt modelId="{502D7B84-9B1F-7847-A67F-CBAA6E6ED2E3}" type="parTrans" cxnId="{5208470E-9CD0-B34F-8210-82CEC93B7453}">
      <dgm:prSet/>
      <dgm:spPr/>
      <dgm:t>
        <a:bodyPr/>
        <a:lstStyle/>
        <a:p>
          <a:endParaRPr lang="en-US"/>
        </a:p>
      </dgm:t>
    </dgm:pt>
    <dgm:pt modelId="{1B33C80C-EE6C-A742-A413-94CAA212E047}" type="sibTrans" cxnId="{5208470E-9CD0-B34F-8210-82CEC93B7453}">
      <dgm:prSet/>
      <dgm:spPr/>
      <dgm:t>
        <a:bodyPr/>
        <a:lstStyle/>
        <a:p>
          <a:endParaRPr lang="en-US"/>
        </a:p>
      </dgm:t>
    </dgm:pt>
    <dgm:pt modelId="{36CF1C70-D7C9-E04D-AE63-3B3D5BB2F739}" type="pres">
      <dgm:prSet presAssocID="{45EDF2E7-A350-F741-BA6A-42AA53B69582}" presName="linearFlow" presStyleCnt="0">
        <dgm:presLayoutVars>
          <dgm:dir/>
          <dgm:resizeHandles val="exact"/>
        </dgm:presLayoutVars>
      </dgm:prSet>
      <dgm:spPr/>
    </dgm:pt>
    <dgm:pt modelId="{48108CD4-98CD-AB42-8614-10F8EFEFD5B0}" type="pres">
      <dgm:prSet presAssocID="{75DC6EFE-F3C3-9A40-AD6F-1C1B8B635478}" presName="composite" presStyleCnt="0"/>
      <dgm:spPr/>
    </dgm:pt>
    <dgm:pt modelId="{8EEF1238-E668-004E-B41B-8B0B4947DA1A}" type="pres">
      <dgm:prSet presAssocID="{75DC6EFE-F3C3-9A40-AD6F-1C1B8B635478}" presName="imgShp" presStyleLbl="fgImgPlace1" presStyleIdx="0" presStyleCnt="2"/>
      <dgm:spPr>
        <a:noFill/>
      </dgm:spPr>
      <dgm:extLst>
        <a:ext uri="{E40237B7-FDA0-4F09-8148-C483321AD2D9}">
          <dgm14:cNvPr xmlns:dgm14="http://schemas.microsoft.com/office/drawing/2010/diagram" id="0" name="" title="1"/>
        </a:ext>
      </dgm:extLst>
    </dgm:pt>
    <dgm:pt modelId="{2A0791A8-4582-4A48-ABD6-3E3CE70BC056}" type="pres">
      <dgm:prSet presAssocID="{75DC6EFE-F3C3-9A40-AD6F-1C1B8B635478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7432C0-83D1-164E-A5A0-A8EDCD4AC712}" type="pres">
      <dgm:prSet presAssocID="{791098EC-EF75-A345-B0CB-3A506DF5DC71}" presName="spacing" presStyleCnt="0"/>
      <dgm:spPr/>
    </dgm:pt>
    <dgm:pt modelId="{E5E4812A-95AB-3545-9E77-21CB047F2A07}" type="pres">
      <dgm:prSet presAssocID="{9C72BC54-7389-C445-A9BA-3215EEBE4838}" presName="composite" presStyleCnt="0"/>
      <dgm:spPr/>
    </dgm:pt>
    <dgm:pt modelId="{41459E83-F560-3F43-A12E-8E315AF664C9}" type="pres">
      <dgm:prSet presAssocID="{9C72BC54-7389-C445-A9BA-3215EEBE4838}" presName="imgShp" presStyleLbl="fgImgPlace1" presStyleIdx="1" presStyleCnt="2"/>
      <dgm:spPr>
        <a:noFill/>
      </dgm:spPr>
    </dgm:pt>
    <dgm:pt modelId="{7CF57D2F-E671-4748-A012-FF111E164365}" type="pres">
      <dgm:prSet presAssocID="{9C72BC54-7389-C445-A9BA-3215EEBE4838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DC4A0A-A0EE-874C-82C1-2E59CA6C9F2E}" type="presOf" srcId="{75DC6EFE-F3C3-9A40-AD6F-1C1B8B635478}" destId="{2A0791A8-4582-4A48-ABD6-3E3CE70BC056}" srcOrd="0" destOrd="0" presId="urn:microsoft.com/office/officeart/2005/8/layout/vList3"/>
    <dgm:cxn modelId="{8EB3F5EC-33E0-184E-8849-B3085F65DB08}" type="presOf" srcId="{45EDF2E7-A350-F741-BA6A-42AA53B69582}" destId="{36CF1C70-D7C9-E04D-AE63-3B3D5BB2F739}" srcOrd="0" destOrd="0" presId="urn:microsoft.com/office/officeart/2005/8/layout/vList3"/>
    <dgm:cxn modelId="{BF154B6B-09D7-BC42-B7E7-8F6D3533BA5B}" srcId="{45EDF2E7-A350-F741-BA6A-42AA53B69582}" destId="{75DC6EFE-F3C3-9A40-AD6F-1C1B8B635478}" srcOrd="0" destOrd="0" parTransId="{702932C9-81EE-8845-88F4-EC425F1F91D9}" sibTransId="{791098EC-EF75-A345-B0CB-3A506DF5DC71}"/>
    <dgm:cxn modelId="{5208470E-9CD0-B34F-8210-82CEC93B7453}" srcId="{45EDF2E7-A350-F741-BA6A-42AA53B69582}" destId="{9C72BC54-7389-C445-A9BA-3215EEBE4838}" srcOrd="1" destOrd="0" parTransId="{502D7B84-9B1F-7847-A67F-CBAA6E6ED2E3}" sibTransId="{1B33C80C-EE6C-A742-A413-94CAA212E047}"/>
    <dgm:cxn modelId="{A435E835-441C-4343-A8F0-E28EDB8A34E7}" type="presOf" srcId="{9C72BC54-7389-C445-A9BA-3215EEBE4838}" destId="{7CF57D2F-E671-4748-A012-FF111E164365}" srcOrd="0" destOrd="0" presId="urn:microsoft.com/office/officeart/2005/8/layout/vList3"/>
    <dgm:cxn modelId="{D109C536-7541-F345-9AC4-08CBD09DC5A5}" type="presParOf" srcId="{36CF1C70-D7C9-E04D-AE63-3B3D5BB2F739}" destId="{48108CD4-98CD-AB42-8614-10F8EFEFD5B0}" srcOrd="0" destOrd="0" presId="urn:microsoft.com/office/officeart/2005/8/layout/vList3"/>
    <dgm:cxn modelId="{035F85A0-407C-E748-9928-0CC13FED28AC}" type="presParOf" srcId="{48108CD4-98CD-AB42-8614-10F8EFEFD5B0}" destId="{8EEF1238-E668-004E-B41B-8B0B4947DA1A}" srcOrd="0" destOrd="0" presId="urn:microsoft.com/office/officeart/2005/8/layout/vList3"/>
    <dgm:cxn modelId="{9066DB83-07BD-5C45-83F4-858307D09A06}" type="presParOf" srcId="{48108CD4-98CD-AB42-8614-10F8EFEFD5B0}" destId="{2A0791A8-4582-4A48-ABD6-3E3CE70BC056}" srcOrd="1" destOrd="0" presId="urn:microsoft.com/office/officeart/2005/8/layout/vList3"/>
    <dgm:cxn modelId="{46F9EDF7-EC60-E344-B7EE-1A507424F650}" type="presParOf" srcId="{36CF1C70-D7C9-E04D-AE63-3B3D5BB2F739}" destId="{657432C0-83D1-164E-A5A0-A8EDCD4AC712}" srcOrd="1" destOrd="0" presId="urn:microsoft.com/office/officeart/2005/8/layout/vList3"/>
    <dgm:cxn modelId="{1BFCBC76-7781-7F44-B4A0-E8F830045AC8}" type="presParOf" srcId="{36CF1C70-D7C9-E04D-AE63-3B3D5BB2F739}" destId="{E5E4812A-95AB-3545-9E77-21CB047F2A07}" srcOrd="2" destOrd="0" presId="urn:microsoft.com/office/officeart/2005/8/layout/vList3"/>
    <dgm:cxn modelId="{AB6CC5CE-555E-3A45-90D5-C6C39ED1C102}" type="presParOf" srcId="{E5E4812A-95AB-3545-9E77-21CB047F2A07}" destId="{41459E83-F560-3F43-A12E-8E315AF664C9}" srcOrd="0" destOrd="0" presId="urn:microsoft.com/office/officeart/2005/8/layout/vList3"/>
    <dgm:cxn modelId="{E4719D1F-702F-C544-9DEE-E925B320F6CF}" type="presParOf" srcId="{E5E4812A-95AB-3545-9E77-21CB047F2A07}" destId="{7CF57D2F-E671-4748-A012-FF111E16436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5EDF2E7-A350-F741-BA6A-42AA53B69582}" type="doc">
      <dgm:prSet loTypeId="urn:microsoft.com/office/officeart/2005/8/layout/vList3" loCatId="" qsTypeId="urn:microsoft.com/office/officeart/2005/8/quickstyle/simple1" qsCatId="simple" csTypeId="urn:microsoft.com/office/officeart/2005/8/colors/accent5_1" csCatId="accent5" phldr="1"/>
      <dgm:spPr/>
    </dgm:pt>
    <dgm:pt modelId="{75DC6EFE-F3C3-9A40-AD6F-1C1B8B635478}">
      <dgm:prSet phldrT="[Text]"/>
      <dgm:spPr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en-US" altLang="zh-TW" dirty="0" smtClean="0">
              <a:solidFill>
                <a:schemeClr val="bg1"/>
              </a:solidFill>
            </a:rPr>
            <a:t>High</a:t>
          </a:r>
          <a:r>
            <a:rPr lang="zh-TW" altLang="en-US" dirty="0" smtClean="0">
              <a:solidFill>
                <a:schemeClr val="bg1"/>
              </a:solidFill>
            </a:rPr>
            <a:t> </a:t>
          </a:r>
          <a:r>
            <a:rPr lang="en-US" altLang="zh-TW" dirty="0" smtClean="0">
              <a:solidFill>
                <a:schemeClr val="bg1"/>
              </a:solidFill>
            </a:rPr>
            <a:t>Density</a:t>
          </a:r>
          <a:r>
            <a:rPr lang="zh-TW" altLang="en-US" dirty="0" smtClean="0">
              <a:solidFill>
                <a:schemeClr val="bg1"/>
              </a:solidFill>
            </a:rPr>
            <a:t> </a:t>
          </a:r>
          <a:r>
            <a:rPr lang="en-US" altLang="zh-TW" dirty="0" smtClean="0">
              <a:solidFill>
                <a:schemeClr val="bg1"/>
              </a:solidFill>
            </a:rPr>
            <a:t>Development</a:t>
          </a:r>
          <a:endParaRPr lang="en-US" dirty="0">
            <a:solidFill>
              <a:schemeClr val="bg1"/>
            </a:solidFill>
          </a:endParaRPr>
        </a:p>
      </dgm:t>
    </dgm:pt>
    <dgm:pt modelId="{702932C9-81EE-8845-88F4-EC425F1F91D9}" type="parTrans" cxnId="{BF154B6B-09D7-BC42-B7E7-8F6D3533BA5B}">
      <dgm:prSet/>
      <dgm:spPr/>
      <dgm:t>
        <a:bodyPr/>
        <a:lstStyle/>
        <a:p>
          <a:endParaRPr lang="en-US"/>
        </a:p>
      </dgm:t>
    </dgm:pt>
    <dgm:pt modelId="{791098EC-EF75-A345-B0CB-3A506DF5DC71}" type="sibTrans" cxnId="{BF154B6B-09D7-BC42-B7E7-8F6D3533BA5B}">
      <dgm:prSet/>
      <dgm:spPr/>
      <dgm:t>
        <a:bodyPr/>
        <a:lstStyle/>
        <a:p>
          <a:endParaRPr lang="en-US"/>
        </a:p>
      </dgm:t>
    </dgm:pt>
    <dgm:pt modelId="{9C72BC54-7389-C445-A9BA-3215EEBE4838}">
      <dgm:prSet phldrT="[Text]"/>
      <dgm:spPr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Complicate Environment</a:t>
          </a:r>
          <a:endParaRPr lang="en-US" dirty="0">
            <a:solidFill>
              <a:schemeClr val="bg1"/>
            </a:solidFill>
          </a:endParaRPr>
        </a:p>
      </dgm:t>
    </dgm:pt>
    <dgm:pt modelId="{502D7B84-9B1F-7847-A67F-CBAA6E6ED2E3}" type="parTrans" cxnId="{5208470E-9CD0-B34F-8210-82CEC93B7453}">
      <dgm:prSet/>
      <dgm:spPr/>
      <dgm:t>
        <a:bodyPr/>
        <a:lstStyle/>
        <a:p>
          <a:endParaRPr lang="en-US"/>
        </a:p>
      </dgm:t>
    </dgm:pt>
    <dgm:pt modelId="{1B33C80C-EE6C-A742-A413-94CAA212E047}" type="sibTrans" cxnId="{5208470E-9CD0-B34F-8210-82CEC93B7453}">
      <dgm:prSet/>
      <dgm:spPr/>
      <dgm:t>
        <a:bodyPr/>
        <a:lstStyle/>
        <a:p>
          <a:endParaRPr lang="en-US"/>
        </a:p>
      </dgm:t>
    </dgm:pt>
    <dgm:pt modelId="{36CF1C70-D7C9-E04D-AE63-3B3D5BB2F739}" type="pres">
      <dgm:prSet presAssocID="{45EDF2E7-A350-F741-BA6A-42AA53B69582}" presName="linearFlow" presStyleCnt="0">
        <dgm:presLayoutVars>
          <dgm:dir/>
          <dgm:resizeHandles val="exact"/>
        </dgm:presLayoutVars>
      </dgm:prSet>
      <dgm:spPr/>
    </dgm:pt>
    <dgm:pt modelId="{48108CD4-98CD-AB42-8614-10F8EFEFD5B0}" type="pres">
      <dgm:prSet presAssocID="{75DC6EFE-F3C3-9A40-AD6F-1C1B8B635478}" presName="composite" presStyleCnt="0"/>
      <dgm:spPr/>
    </dgm:pt>
    <dgm:pt modelId="{8EEF1238-E668-004E-B41B-8B0B4947DA1A}" type="pres">
      <dgm:prSet presAssocID="{75DC6EFE-F3C3-9A40-AD6F-1C1B8B635478}" presName="imgShp" presStyleLbl="fgImgPlace1" presStyleIdx="0" presStyleCnt="2"/>
      <dgm:spPr>
        <a:noFill/>
      </dgm:spPr>
      <dgm:extLst>
        <a:ext uri="{E40237B7-FDA0-4F09-8148-C483321AD2D9}">
          <dgm14:cNvPr xmlns:dgm14="http://schemas.microsoft.com/office/drawing/2010/diagram" id="0" name="" title="1"/>
        </a:ext>
      </dgm:extLst>
    </dgm:pt>
    <dgm:pt modelId="{2A0791A8-4582-4A48-ABD6-3E3CE70BC056}" type="pres">
      <dgm:prSet presAssocID="{75DC6EFE-F3C3-9A40-AD6F-1C1B8B635478}" presName="txShp" presStyleLbl="node1" presStyleIdx="0" presStyleCnt="2" custScaleY="810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7432C0-83D1-164E-A5A0-A8EDCD4AC712}" type="pres">
      <dgm:prSet presAssocID="{791098EC-EF75-A345-B0CB-3A506DF5DC71}" presName="spacing" presStyleCnt="0"/>
      <dgm:spPr/>
    </dgm:pt>
    <dgm:pt modelId="{E5E4812A-95AB-3545-9E77-21CB047F2A07}" type="pres">
      <dgm:prSet presAssocID="{9C72BC54-7389-C445-A9BA-3215EEBE4838}" presName="composite" presStyleCnt="0"/>
      <dgm:spPr/>
    </dgm:pt>
    <dgm:pt modelId="{41459E83-F560-3F43-A12E-8E315AF664C9}" type="pres">
      <dgm:prSet presAssocID="{9C72BC54-7389-C445-A9BA-3215EEBE4838}" presName="imgShp" presStyleLbl="fgImgPlace1" presStyleIdx="1" presStyleCnt="2"/>
      <dgm:spPr>
        <a:noFill/>
      </dgm:spPr>
    </dgm:pt>
    <dgm:pt modelId="{7CF57D2F-E671-4748-A012-FF111E164365}" type="pres">
      <dgm:prSet presAssocID="{9C72BC54-7389-C445-A9BA-3215EEBE4838}" presName="txShp" presStyleLbl="node1" presStyleIdx="1" presStyleCnt="2" custScaleX="99247" custScaleY="685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130BB43-4C26-8045-8431-DA1985570CA4}" type="presOf" srcId="{9C72BC54-7389-C445-A9BA-3215EEBE4838}" destId="{7CF57D2F-E671-4748-A012-FF111E164365}" srcOrd="0" destOrd="0" presId="urn:microsoft.com/office/officeart/2005/8/layout/vList3"/>
    <dgm:cxn modelId="{BF154B6B-09D7-BC42-B7E7-8F6D3533BA5B}" srcId="{45EDF2E7-A350-F741-BA6A-42AA53B69582}" destId="{75DC6EFE-F3C3-9A40-AD6F-1C1B8B635478}" srcOrd="0" destOrd="0" parTransId="{702932C9-81EE-8845-88F4-EC425F1F91D9}" sibTransId="{791098EC-EF75-A345-B0CB-3A506DF5DC71}"/>
    <dgm:cxn modelId="{5208470E-9CD0-B34F-8210-82CEC93B7453}" srcId="{45EDF2E7-A350-F741-BA6A-42AA53B69582}" destId="{9C72BC54-7389-C445-A9BA-3215EEBE4838}" srcOrd="1" destOrd="0" parTransId="{502D7B84-9B1F-7847-A67F-CBAA6E6ED2E3}" sibTransId="{1B33C80C-EE6C-A742-A413-94CAA212E047}"/>
    <dgm:cxn modelId="{218E9217-C386-F24A-94A4-521DE7726E14}" type="presOf" srcId="{75DC6EFE-F3C3-9A40-AD6F-1C1B8B635478}" destId="{2A0791A8-4582-4A48-ABD6-3E3CE70BC056}" srcOrd="0" destOrd="0" presId="urn:microsoft.com/office/officeart/2005/8/layout/vList3"/>
    <dgm:cxn modelId="{A9ED542B-9CF2-DE49-AD0C-CA09BD8F6186}" type="presOf" srcId="{45EDF2E7-A350-F741-BA6A-42AA53B69582}" destId="{36CF1C70-D7C9-E04D-AE63-3B3D5BB2F739}" srcOrd="0" destOrd="0" presId="urn:microsoft.com/office/officeart/2005/8/layout/vList3"/>
    <dgm:cxn modelId="{E1E961B0-44B9-8342-8BE0-B7346F98771B}" type="presParOf" srcId="{36CF1C70-D7C9-E04D-AE63-3B3D5BB2F739}" destId="{48108CD4-98CD-AB42-8614-10F8EFEFD5B0}" srcOrd="0" destOrd="0" presId="urn:microsoft.com/office/officeart/2005/8/layout/vList3"/>
    <dgm:cxn modelId="{3029E9A0-DF62-664F-85E3-CFEE57747E4A}" type="presParOf" srcId="{48108CD4-98CD-AB42-8614-10F8EFEFD5B0}" destId="{8EEF1238-E668-004E-B41B-8B0B4947DA1A}" srcOrd="0" destOrd="0" presId="urn:microsoft.com/office/officeart/2005/8/layout/vList3"/>
    <dgm:cxn modelId="{6F83BFB9-615F-4446-98A4-1CFDFA249204}" type="presParOf" srcId="{48108CD4-98CD-AB42-8614-10F8EFEFD5B0}" destId="{2A0791A8-4582-4A48-ABD6-3E3CE70BC056}" srcOrd="1" destOrd="0" presId="urn:microsoft.com/office/officeart/2005/8/layout/vList3"/>
    <dgm:cxn modelId="{AA24BBB5-D6AE-F646-87AE-CE855D288E87}" type="presParOf" srcId="{36CF1C70-D7C9-E04D-AE63-3B3D5BB2F739}" destId="{657432C0-83D1-164E-A5A0-A8EDCD4AC712}" srcOrd="1" destOrd="0" presId="urn:microsoft.com/office/officeart/2005/8/layout/vList3"/>
    <dgm:cxn modelId="{8F31643A-D6C1-1E46-BADD-374A73BA14F8}" type="presParOf" srcId="{36CF1C70-D7C9-E04D-AE63-3B3D5BB2F739}" destId="{E5E4812A-95AB-3545-9E77-21CB047F2A07}" srcOrd="2" destOrd="0" presId="urn:microsoft.com/office/officeart/2005/8/layout/vList3"/>
    <dgm:cxn modelId="{4CA23FD7-A86C-EA4C-AAF5-BEDA9AA1EA49}" type="presParOf" srcId="{E5E4812A-95AB-3545-9E77-21CB047F2A07}" destId="{41459E83-F560-3F43-A12E-8E315AF664C9}" srcOrd="0" destOrd="0" presId="urn:microsoft.com/office/officeart/2005/8/layout/vList3"/>
    <dgm:cxn modelId="{F40D08E6-0B69-5049-A816-139159EC25EF}" type="presParOf" srcId="{E5E4812A-95AB-3545-9E77-21CB047F2A07}" destId="{7CF57D2F-E671-4748-A012-FF111E16436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2635F467-7481-7849-98C8-0CD6A3349BC2}" type="doc">
      <dgm:prSet loTypeId="urn:microsoft.com/office/officeart/2005/8/layout/h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6B7592-2D4A-4048-A965-249B0CC7E3A8}">
      <dgm:prSet phldrT="[Text]"/>
      <dgm:spPr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en-US" altLang="zh-TW" dirty="0" smtClean="0"/>
            <a:t>Channel</a:t>
          </a:r>
          <a:r>
            <a:rPr lang="zh-TW" altLang="en-US" baseline="0" dirty="0" smtClean="0"/>
            <a:t> </a:t>
          </a:r>
          <a:r>
            <a:rPr lang="en-US" altLang="zh-TW" baseline="0" dirty="0" smtClean="0"/>
            <a:t>Scan</a:t>
          </a:r>
          <a:endParaRPr lang="en-US" dirty="0"/>
        </a:p>
      </dgm:t>
    </dgm:pt>
    <dgm:pt modelId="{54D3DC71-5672-FE44-9515-BB2193E1E092}" type="parTrans" cxnId="{7576AA92-599B-2349-9966-C191092F81C1}">
      <dgm:prSet/>
      <dgm:spPr/>
      <dgm:t>
        <a:bodyPr/>
        <a:lstStyle/>
        <a:p>
          <a:endParaRPr lang="en-US"/>
        </a:p>
      </dgm:t>
    </dgm:pt>
    <dgm:pt modelId="{BCE8FE83-67FF-EB4F-BDA5-B19AD893A82F}" type="sibTrans" cxnId="{7576AA92-599B-2349-9966-C191092F81C1}">
      <dgm:prSet/>
      <dgm:spPr/>
      <dgm:t>
        <a:bodyPr/>
        <a:lstStyle/>
        <a:p>
          <a:endParaRPr lang="en-US"/>
        </a:p>
      </dgm:t>
    </dgm:pt>
    <dgm:pt modelId="{ED9C0060-CEDA-464F-9822-4993ED32E121}">
      <dgm:prSet phldrT="[Text]"/>
      <dgm:spPr>
        <a:solidFill>
          <a:schemeClr val="accent3">
            <a:lumMod val="20000"/>
            <a:lumOff val="80000"/>
            <a:alpha val="90000"/>
          </a:schemeClr>
        </a:solidFill>
        <a:ln>
          <a:solidFill>
            <a:schemeClr val="accent3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285750" marR="0" lvl="1" indent="-285750" algn="l" defTabSz="15557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en-US" altLang="zh-TW" dirty="0" smtClean="0"/>
            <a:t>Period</a:t>
          </a:r>
          <a:r>
            <a:rPr lang="zh-TW" altLang="en-US" dirty="0" smtClean="0"/>
            <a:t> </a:t>
          </a:r>
          <a:r>
            <a:rPr lang="en-US" altLang="zh-TW" dirty="0" smtClean="0"/>
            <a:t>scan</a:t>
          </a:r>
          <a:endParaRPr lang="en-US" dirty="0"/>
        </a:p>
      </dgm:t>
    </dgm:pt>
    <dgm:pt modelId="{9ED5C3A0-F5FF-0F4F-9F51-1B89B5F38E5D}" type="parTrans" cxnId="{F45F4B73-662C-FF4F-ABA2-CFB5ABDD8317}">
      <dgm:prSet/>
      <dgm:spPr/>
      <dgm:t>
        <a:bodyPr/>
        <a:lstStyle/>
        <a:p>
          <a:endParaRPr lang="en-US"/>
        </a:p>
      </dgm:t>
    </dgm:pt>
    <dgm:pt modelId="{B9B6DE0E-BCC5-634F-A0EC-7DF09DFB1FE9}" type="sibTrans" cxnId="{F45F4B73-662C-FF4F-ABA2-CFB5ABDD8317}">
      <dgm:prSet/>
      <dgm:spPr/>
      <dgm:t>
        <a:bodyPr/>
        <a:lstStyle/>
        <a:p>
          <a:endParaRPr lang="en-US"/>
        </a:p>
      </dgm:t>
    </dgm:pt>
    <dgm:pt modelId="{28F6563F-75CF-2142-A48B-459ED4FADDBE}" type="pres">
      <dgm:prSet presAssocID="{2635F467-7481-7849-98C8-0CD6A3349BC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E56FC4-9E7F-BC4B-BC32-195E2CA900C9}" type="pres">
      <dgm:prSet presAssocID="{486B7592-2D4A-4048-A965-249B0CC7E3A8}" presName="composite" presStyleCnt="0"/>
      <dgm:spPr/>
    </dgm:pt>
    <dgm:pt modelId="{BE47A918-D2BD-DD4D-8D23-9056F6C27BC5}" type="pres">
      <dgm:prSet presAssocID="{486B7592-2D4A-4048-A965-249B0CC7E3A8}" presName="parTx" presStyleLbl="alignNode1" presStyleIdx="0" presStyleCnt="1" custLinFactNeighborY="-7205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5DB3CC-1D8B-144F-AA50-559173AEBADE}" type="pres">
      <dgm:prSet presAssocID="{486B7592-2D4A-4048-A965-249B0CC7E3A8}" presName="desTx" presStyleLbl="alignAccFollowNode1" presStyleIdx="0" presStyleCnt="1" custLinFactNeighborY="53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343A80B-D9B1-7841-9D36-E0E391AFDEFA}" type="presOf" srcId="{2635F467-7481-7849-98C8-0CD6A3349BC2}" destId="{28F6563F-75CF-2142-A48B-459ED4FADDBE}" srcOrd="0" destOrd="0" presId="urn:microsoft.com/office/officeart/2005/8/layout/hList1"/>
    <dgm:cxn modelId="{66E14FC4-2B0D-8444-A11A-5DCA434257F2}" type="presOf" srcId="{ED9C0060-CEDA-464F-9822-4993ED32E121}" destId="{4F5DB3CC-1D8B-144F-AA50-559173AEBADE}" srcOrd="0" destOrd="0" presId="urn:microsoft.com/office/officeart/2005/8/layout/hList1"/>
    <dgm:cxn modelId="{F45F4B73-662C-FF4F-ABA2-CFB5ABDD8317}" srcId="{486B7592-2D4A-4048-A965-249B0CC7E3A8}" destId="{ED9C0060-CEDA-464F-9822-4993ED32E121}" srcOrd="0" destOrd="0" parTransId="{9ED5C3A0-F5FF-0F4F-9F51-1B89B5F38E5D}" sibTransId="{B9B6DE0E-BCC5-634F-A0EC-7DF09DFB1FE9}"/>
    <dgm:cxn modelId="{7576AA92-599B-2349-9966-C191092F81C1}" srcId="{2635F467-7481-7849-98C8-0CD6A3349BC2}" destId="{486B7592-2D4A-4048-A965-249B0CC7E3A8}" srcOrd="0" destOrd="0" parTransId="{54D3DC71-5672-FE44-9515-BB2193E1E092}" sibTransId="{BCE8FE83-67FF-EB4F-BDA5-B19AD893A82F}"/>
    <dgm:cxn modelId="{553A794D-1703-5D46-AE36-4DE1B0EB6799}" type="presOf" srcId="{486B7592-2D4A-4048-A965-249B0CC7E3A8}" destId="{BE47A918-D2BD-DD4D-8D23-9056F6C27BC5}" srcOrd="0" destOrd="0" presId="urn:microsoft.com/office/officeart/2005/8/layout/hList1"/>
    <dgm:cxn modelId="{95B5354C-A659-6240-AB74-2469E1B7BDC9}" type="presParOf" srcId="{28F6563F-75CF-2142-A48B-459ED4FADDBE}" destId="{EDE56FC4-9E7F-BC4B-BC32-195E2CA900C9}" srcOrd="0" destOrd="0" presId="urn:microsoft.com/office/officeart/2005/8/layout/hList1"/>
    <dgm:cxn modelId="{FF9586E0-6F17-794D-AB47-3BA28396DBBD}" type="presParOf" srcId="{EDE56FC4-9E7F-BC4B-BC32-195E2CA900C9}" destId="{BE47A918-D2BD-DD4D-8D23-9056F6C27BC5}" srcOrd="0" destOrd="0" presId="urn:microsoft.com/office/officeart/2005/8/layout/hList1"/>
    <dgm:cxn modelId="{42A4F20B-97E8-9D44-9492-9BAC1EB0EADB}" type="presParOf" srcId="{EDE56FC4-9E7F-BC4B-BC32-195E2CA900C9}" destId="{4F5DB3CC-1D8B-144F-AA50-559173AEBAD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2635F467-7481-7849-98C8-0CD6A3349BC2}" type="doc">
      <dgm:prSet loTypeId="urn:microsoft.com/office/officeart/2005/8/layout/h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6B7592-2D4A-4048-A965-249B0CC7E3A8}">
      <dgm:prSet phldrT="[Text]" custT="1"/>
      <dgm:spPr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en-US" altLang="zh-TW" sz="2800" dirty="0" smtClean="0"/>
            <a:t>Simulate environment</a:t>
          </a:r>
          <a:endParaRPr lang="en-US" sz="2800" dirty="0"/>
        </a:p>
      </dgm:t>
    </dgm:pt>
    <dgm:pt modelId="{54D3DC71-5672-FE44-9515-BB2193E1E092}" type="parTrans" cxnId="{7576AA92-599B-2349-9966-C191092F81C1}">
      <dgm:prSet/>
      <dgm:spPr/>
      <dgm:t>
        <a:bodyPr/>
        <a:lstStyle/>
        <a:p>
          <a:endParaRPr lang="en-US"/>
        </a:p>
      </dgm:t>
    </dgm:pt>
    <dgm:pt modelId="{BCE8FE83-67FF-EB4F-BDA5-B19AD893A82F}" type="sibTrans" cxnId="{7576AA92-599B-2349-9966-C191092F81C1}">
      <dgm:prSet/>
      <dgm:spPr/>
      <dgm:t>
        <a:bodyPr/>
        <a:lstStyle/>
        <a:p>
          <a:endParaRPr lang="en-US"/>
        </a:p>
      </dgm:t>
    </dgm:pt>
    <dgm:pt modelId="{ED9C0060-CEDA-464F-9822-4993ED32E121}">
      <dgm:prSet phldrT="[Text]" custT="1"/>
      <dgm:spPr>
        <a:solidFill>
          <a:schemeClr val="accent3">
            <a:lumMod val="20000"/>
            <a:lumOff val="80000"/>
            <a:alpha val="90000"/>
          </a:schemeClr>
        </a:solidFill>
        <a:ln>
          <a:solidFill>
            <a:schemeClr val="accent3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pPr marL="285750" marR="0" lvl="1" indent="-285750" algn="l" defTabSz="15557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en-US" sz="2800" dirty="0" smtClean="0"/>
            <a:t>Construct path loss model</a:t>
          </a:r>
          <a:endParaRPr lang="en-US" sz="2800" dirty="0"/>
        </a:p>
      </dgm:t>
    </dgm:pt>
    <dgm:pt modelId="{9ED5C3A0-F5FF-0F4F-9F51-1B89B5F38E5D}" type="parTrans" cxnId="{F45F4B73-662C-FF4F-ABA2-CFB5ABDD8317}">
      <dgm:prSet/>
      <dgm:spPr/>
      <dgm:t>
        <a:bodyPr/>
        <a:lstStyle/>
        <a:p>
          <a:endParaRPr lang="en-US"/>
        </a:p>
      </dgm:t>
    </dgm:pt>
    <dgm:pt modelId="{B9B6DE0E-BCC5-634F-A0EC-7DF09DFB1FE9}" type="sibTrans" cxnId="{F45F4B73-662C-FF4F-ABA2-CFB5ABDD8317}">
      <dgm:prSet/>
      <dgm:spPr/>
      <dgm:t>
        <a:bodyPr/>
        <a:lstStyle/>
        <a:p>
          <a:endParaRPr lang="en-US"/>
        </a:p>
      </dgm:t>
    </dgm:pt>
    <dgm:pt modelId="{28F6563F-75CF-2142-A48B-459ED4FADDBE}" type="pres">
      <dgm:prSet presAssocID="{2635F467-7481-7849-98C8-0CD6A3349BC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E56FC4-9E7F-BC4B-BC32-195E2CA900C9}" type="pres">
      <dgm:prSet presAssocID="{486B7592-2D4A-4048-A965-249B0CC7E3A8}" presName="composite" presStyleCnt="0"/>
      <dgm:spPr/>
    </dgm:pt>
    <dgm:pt modelId="{BE47A918-D2BD-DD4D-8D23-9056F6C27BC5}" type="pres">
      <dgm:prSet presAssocID="{486B7592-2D4A-4048-A965-249B0CC7E3A8}" presName="parTx" presStyleLbl="alignNode1" presStyleIdx="0" presStyleCnt="1" custLinFactNeighborX="2187" custLinFactNeighborY="-682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5DB3CC-1D8B-144F-AA50-559173AEBADE}" type="pres">
      <dgm:prSet presAssocID="{486B7592-2D4A-4048-A965-249B0CC7E3A8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C218082-6CDC-A74E-9D3A-FDE7A26F61C1}" type="presOf" srcId="{486B7592-2D4A-4048-A965-249B0CC7E3A8}" destId="{BE47A918-D2BD-DD4D-8D23-9056F6C27BC5}" srcOrd="0" destOrd="0" presId="urn:microsoft.com/office/officeart/2005/8/layout/hList1"/>
    <dgm:cxn modelId="{CCF8261F-0F2D-B044-8A2C-EF86D6678F08}" type="presOf" srcId="{ED9C0060-CEDA-464F-9822-4993ED32E121}" destId="{4F5DB3CC-1D8B-144F-AA50-559173AEBADE}" srcOrd="0" destOrd="0" presId="urn:microsoft.com/office/officeart/2005/8/layout/hList1"/>
    <dgm:cxn modelId="{F45F4B73-662C-FF4F-ABA2-CFB5ABDD8317}" srcId="{486B7592-2D4A-4048-A965-249B0CC7E3A8}" destId="{ED9C0060-CEDA-464F-9822-4993ED32E121}" srcOrd="0" destOrd="0" parTransId="{9ED5C3A0-F5FF-0F4F-9F51-1B89B5F38E5D}" sibTransId="{B9B6DE0E-BCC5-634F-A0EC-7DF09DFB1FE9}"/>
    <dgm:cxn modelId="{AE3B66D4-CA87-9B4E-99D5-03CB992FE501}" type="presOf" srcId="{2635F467-7481-7849-98C8-0CD6A3349BC2}" destId="{28F6563F-75CF-2142-A48B-459ED4FADDBE}" srcOrd="0" destOrd="0" presId="urn:microsoft.com/office/officeart/2005/8/layout/hList1"/>
    <dgm:cxn modelId="{7576AA92-599B-2349-9966-C191092F81C1}" srcId="{2635F467-7481-7849-98C8-0CD6A3349BC2}" destId="{486B7592-2D4A-4048-A965-249B0CC7E3A8}" srcOrd="0" destOrd="0" parTransId="{54D3DC71-5672-FE44-9515-BB2193E1E092}" sibTransId="{BCE8FE83-67FF-EB4F-BDA5-B19AD893A82F}"/>
    <dgm:cxn modelId="{C2563024-A9CB-4E42-ACB0-C1C46B67D280}" type="presParOf" srcId="{28F6563F-75CF-2142-A48B-459ED4FADDBE}" destId="{EDE56FC4-9E7F-BC4B-BC32-195E2CA900C9}" srcOrd="0" destOrd="0" presId="urn:microsoft.com/office/officeart/2005/8/layout/hList1"/>
    <dgm:cxn modelId="{88C0E417-765E-4343-814E-F2F7E8835914}" type="presParOf" srcId="{EDE56FC4-9E7F-BC4B-BC32-195E2CA900C9}" destId="{BE47A918-D2BD-DD4D-8D23-9056F6C27BC5}" srcOrd="0" destOrd="0" presId="urn:microsoft.com/office/officeart/2005/8/layout/hList1"/>
    <dgm:cxn modelId="{345658D3-A84E-C543-B14E-D3C9C5B072F0}" type="presParOf" srcId="{EDE56FC4-9E7F-BC4B-BC32-195E2CA900C9}" destId="{4F5DB3CC-1D8B-144F-AA50-559173AEBAD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45EDF2E7-A350-F741-BA6A-42AA53B69582}" type="doc">
      <dgm:prSet loTypeId="urn:microsoft.com/office/officeart/2005/8/layout/vList3" loCatId="" qsTypeId="urn:microsoft.com/office/officeart/2005/8/quickstyle/simple1" qsCatId="simple" csTypeId="urn:microsoft.com/office/officeart/2005/8/colors/accent5_1" csCatId="accent5" phldr="1"/>
      <dgm:spPr/>
    </dgm:pt>
    <dgm:pt modelId="{9C72BC54-7389-C445-A9BA-3215EEBE4838}">
      <dgm:prSet phldrT="[Text]"/>
      <dgm:spPr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en-US" altLang="zh-TW" dirty="0" smtClean="0">
              <a:solidFill>
                <a:schemeClr val="bg1"/>
              </a:solidFill>
            </a:rPr>
            <a:t>Channel</a:t>
          </a:r>
          <a:r>
            <a:rPr lang="zh-TW" altLang="en-US" baseline="0" dirty="0" smtClean="0">
              <a:solidFill>
                <a:schemeClr val="bg1"/>
              </a:solidFill>
            </a:rPr>
            <a:t> </a:t>
          </a:r>
          <a:r>
            <a:rPr lang="en-US" altLang="zh-TW" baseline="0" dirty="0" smtClean="0">
              <a:solidFill>
                <a:schemeClr val="bg1"/>
              </a:solidFill>
            </a:rPr>
            <a:t>Selection</a:t>
          </a:r>
          <a:endParaRPr lang="en-US" dirty="0">
            <a:solidFill>
              <a:schemeClr val="bg1"/>
            </a:solidFill>
          </a:endParaRPr>
        </a:p>
      </dgm:t>
    </dgm:pt>
    <dgm:pt modelId="{502D7B84-9B1F-7847-A67F-CBAA6E6ED2E3}" type="parTrans" cxnId="{5208470E-9CD0-B34F-8210-82CEC93B7453}">
      <dgm:prSet/>
      <dgm:spPr/>
      <dgm:t>
        <a:bodyPr/>
        <a:lstStyle/>
        <a:p>
          <a:endParaRPr lang="en-US"/>
        </a:p>
      </dgm:t>
    </dgm:pt>
    <dgm:pt modelId="{1B33C80C-EE6C-A742-A413-94CAA212E047}" type="sibTrans" cxnId="{5208470E-9CD0-B34F-8210-82CEC93B7453}">
      <dgm:prSet/>
      <dgm:spPr/>
      <dgm:t>
        <a:bodyPr/>
        <a:lstStyle/>
        <a:p>
          <a:endParaRPr lang="en-US"/>
        </a:p>
      </dgm:t>
    </dgm:pt>
    <dgm:pt modelId="{BF9D2DBB-78AF-D44B-B5B4-D8A2D2A4327A}">
      <dgm:prSet/>
      <dgm:spPr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en-US" altLang="zh-TW" dirty="0" smtClean="0">
              <a:solidFill>
                <a:schemeClr val="bg1"/>
              </a:solidFill>
            </a:rPr>
            <a:t>Auto</a:t>
          </a:r>
          <a:r>
            <a:rPr lang="zh-TW" altLang="en-US" dirty="0" smtClean="0">
              <a:solidFill>
                <a:schemeClr val="bg1"/>
              </a:solidFill>
            </a:rPr>
            <a:t> </a:t>
          </a:r>
          <a:r>
            <a:rPr lang="en-US" altLang="zh-TW" dirty="0" smtClean="0">
              <a:solidFill>
                <a:schemeClr val="bg1"/>
              </a:solidFill>
            </a:rPr>
            <a:t>Planning</a:t>
          </a:r>
          <a:endParaRPr lang="en-US" dirty="0">
            <a:solidFill>
              <a:schemeClr val="bg1"/>
            </a:solidFill>
          </a:endParaRPr>
        </a:p>
      </dgm:t>
    </dgm:pt>
    <dgm:pt modelId="{3BC30059-07F6-EA4A-A417-F25F30FD2417}" type="parTrans" cxnId="{4D168A18-CE87-AB4B-BB58-5EB04C4B8B0E}">
      <dgm:prSet/>
      <dgm:spPr/>
      <dgm:t>
        <a:bodyPr/>
        <a:lstStyle/>
        <a:p>
          <a:endParaRPr lang="en-US"/>
        </a:p>
      </dgm:t>
    </dgm:pt>
    <dgm:pt modelId="{2B47E589-960C-8840-B5EF-38402C87EEB7}" type="sibTrans" cxnId="{4D168A18-CE87-AB4B-BB58-5EB04C4B8B0E}">
      <dgm:prSet/>
      <dgm:spPr/>
      <dgm:t>
        <a:bodyPr/>
        <a:lstStyle/>
        <a:p>
          <a:endParaRPr lang="en-US"/>
        </a:p>
      </dgm:t>
    </dgm:pt>
    <dgm:pt modelId="{5C27E61D-50EF-AB45-8B52-16757DCF1CB6}">
      <dgm:prSet/>
      <dgm:spPr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en-US" altLang="zh-TW" dirty="0" smtClean="0">
              <a:solidFill>
                <a:schemeClr val="bg1"/>
              </a:solidFill>
            </a:rPr>
            <a:t>Transmit</a:t>
          </a:r>
          <a:r>
            <a:rPr lang="zh-TW" altLang="en-US" dirty="0" smtClean="0">
              <a:solidFill>
                <a:schemeClr val="bg1"/>
              </a:solidFill>
            </a:rPr>
            <a:t> </a:t>
          </a:r>
          <a:r>
            <a:rPr lang="en-US" altLang="zh-TW" dirty="0" smtClean="0">
              <a:solidFill>
                <a:schemeClr val="bg1"/>
              </a:solidFill>
            </a:rPr>
            <a:t>Power</a:t>
          </a:r>
          <a:r>
            <a:rPr lang="zh-TW" altLang="en-US" dirty="0" smtClean="0">
              <a:solidFill>
                <a:schemeClr val="bg1"/>
              </a:solidFill>
            </a:rPr>
            <a:t> </a:t>
          </a:r>
          <a:r>
            <a:rPr lang="en-US" altLang="zh-TW" dirty="0" smtClean="0">
              <a:solidFill>
                <a:schemeClr val="bg1"/>
              </a:solidFill>
            </a:rPr>
            <a:t>Control</a:t>
          </a:r>
          <a:endParaRPr lang="en-US" dirty="0">
            <a:solidFill>
              <a:schemeClr val="bg1"/>
            </a:solidFill>
          </a:endParaRPr>
        </a:p>
      </dgm:t>
    </dgm:pt>
    <dgm:pt modelId="{8AF14570-7ADA-4347-B31D-C2E1B6C5C023}" type="parTrans" cxnId="{4592D70A-1A1D-514D-BFB0-02B571A76AA7}">
      <dgm:prSet/>
      <dgm:spPr/>
      <dgm:t>
        <a:bodyPr/>
        <a:lstStyle/>
        <a:p>
          <a:endParaRPr lang="en-US"/>
        </a:p>
      </dgm:t>
    </dgm:pt>
    <dgm:pt modelId="{819E1A85-7431-CB47-8AED-B61A11D26933}" type="sibTrans" cxnId="{4592D70A-1A1D-514D-BFB0-02B571A76AA7}">
      <dgm:prSet/>
      <dgm:spPr/>
      <dgm:t>
        <a:bodyPr/>
        <a:lstStyle/>
        <a:p>
          <a:endParaRPr lang="en-US"/>
        </a:p>
      </dgm:t>
    </dgm:pt>
    <dgm:pt modelId="{36CF1C70-D7C9-E04D-AE63-3B3D5BB2F739}" type="pres">
      <dgm:prSet presAssocID="{45EDF2E7-A350-F741-BA6A-42AA53B69582}" presName="linearFlow" presStyleCnt="0">
        <dgm:presLayoutVars>
          <dgm:dir/>
          <dgm:resizeHandles val="exact"/>
        </dgm:presLayoutVars>
      </dgm:prSet>
      <dgm:spPr/>
    </dgm:pt>
    <dgm:pt modelId="{E5E4812A-95AB-3545-9E77-21CB047F2A07}" type="pres">
      <dgm:prSet presAssocID="{9C72BC54-7389-C445-A9BA-3215EEBE4838}" presName="composite" presStyleCnt="0"/>
      <dgm:spPr/>
    </dgm:pt>
    <dgm:pt modelId="{41459E83-F560-3F43-A12E-8E315AF664C9}" type="pres">
      <dgm:prSet presAssocID="{9C72BC54-7389-C445-A9BA-3215EEBE4838}" presName="imgShp" presStyleLbl="fgImgPlace1" presStyleIdx="0" presStyleCnt="3"/>
      <dgm:spPr>
        <a:noFill/>
      </dgm:spPr>
    </dgm:pt>
    <dgm:pt modelId="{7CF57D2F-E671-4748-A012-FF111E164365}" type="pres">
      <dgm:prSet presAssocID="{9C72BC54-7389-C445-A9BA-3215EEBE4838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257BDC-2020-3B48-9BCD-C41A90DF0AF2}" type="pres">
      <dgm:prSet presAssocID="{1B33C80C-EE6C-A742-A413-94CAA212E047}" presName="spacing" presStyleCnt="0"/>
      <dgm:spPr/>
    </dgm:pt>
    <dgm:pt modelId="{AE4A2B50-9D6A-A74E-B54E-0ECCEE2AB02C}" type="pres">
      <dgm:prSet presAssocID="{5C27E61D-50EF-AB45-8B52-16757DCF1CB6}" presName="composite" presStyleCnt="0"/>
      <dgm:spPr/>
    </dgm:pt>
    <dgm:pt modelId="{43FCFB4F-953A-B64A-B819-98D8E79E7E79}" type="pres">
      <dgm:prSet presAssocID="{5C27E61D-50EF-AB45-8B52-16757DCF1CB6}" presName="imgShp" presStyleLbl="fgImgPlace1" presStyleIdx="1" presStyleCnt="3"/>
      <dgm:spPr>
        <a:noFill/>
      </dgm:spPr>
    </dgm:pt>
    <dgm:pt modelId="{3E34BC18-C85E-E64E-9F64-8DCF3D7CEC3A}" type="pres">
      <dgm:prSet presAssocID="{5C27E61D-50EF-AB45-8B52-16757DCF1CB6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71E42D-FE90-8D40-80DA-461028F8EB22}" type="pres">
      <dgm:prSet presAssocID="{819E1A85-7431-CB47-8AED-B61A11D26933}" presName="spacing" presStyleCnt="0"/>
      <dgm:spPr/>
    </dgm:pt>
    <dgm:pt modelId="{324916B3-E99A-174F-B763-B79E0EBCB46A}" type="pres">
      <dgm:prSet presAssocID="{BF9D2DBB-78AF-D44B-B5B4-D8A2D2A4327A}" presName="composite" presStyleCnt="0"/>
      <dgm:spPr/>
    </dgm:pt>
    <dgm:pt modelId="{70D102E9-205E-FC4E-8CF2-EE7990DEB954}" type="pres">
      <dgm:prSet presAssocID="{BF9D2DBB-78AF-D44B-B5B4-D8A2D2A4327A}" presName="imgShp" presStyleLbl="fgImgPlace1" presStyleIdx="2" presStyleCnt="3"/>
      <dgm:spPr>
        <a:noFill/>
      </dgm:spPr>
    </dgm:pt>
    <dgm:pt modelId="{52299F42-3DEC-C94E-91E2-E8B1A9C8504C}" type="pres">
      <dgm:prSet presAssocID="{BF9D2DBB-78AF-D44B-B5B4-D8A2D2A4327A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C109733-0271-144C-8CFB-2F76144E9748}" type="presOf" srcId="{BF9D2DBB-78AF-D44B-B5B4-D8A2D2A4327A}" destId="{52299F42-3DEC-C94E-91E2-E8B1A9C8504C}" srcOrd="0" destOrd="0" presId="urn:microsoft.com/office/officeart/2005/8/layout/vList3"/>
    <dgm:cxn modelId="{4D168A18-CE87-AB4B-BB58-5EB04C4B8B0E}" srcId="{45EDF2E7-A350-F741-BA6A-42AA53B69582}" destId="{BF9D2DBB-78AF-D44B-B5B4-D8A2D2A4327A}" srcOrd="2" destOrd="0" parTransId="{3BC30059-07F6-EA4A-A417-F25F30FD2417}" sibTransId="{2B47E589-960C-8840-B5EF-38402C87EEB7}"/>
    <dgm:cxn modelId="{D98B7558-E078-6340-B3B1-16B870351618}" type="presOf" srcId="{5C27E61D-50EF-AB45-8B52-16757DCF1CB6}" destId="{3E34BC18-C85E-E64E-9F64-8DCF3D7CEC3A}" srcOrd="0" destOrd="0" presId="urn:microsoft.com/office/officeart/2005/8/layout/vList3"/>
    <dgm:cxn modelId="{38C13D3D-4A99-354A-8440-5FAEDB4AA330}" type="presOf" srcId="{9C72BC54-7389-C445-A9BA-3215EEBE4838}" destId="{7CF57D2F-E671-4748-A012-FF111E164365}" srcOrd="0" destOrd="0" presId="urn:microsoft.com/office/officeart/2005/8/layout/vList3"/>
    <dgm:cxn modelId="{5208470E-9CD0-B34F-8210-82CEC93B7453}" srcId="{45EDF2E7-A350-F741-BA6A-42AA53B69582}" destId="{9C72BC54-7389-C445-A9BA-3215EEBE4838}" srcOrd="0" destOrd="0" parTransId="{502D7B84-9B1F-7847-A67F-CBAA6E6ED2E3}" sibTransId="{1B33C80C-EE6C-A742-A413-94CAA212E047}"/>
    <dgm:cxn modelId="{4592D70A-1A1D-514D-BFB0-02B571A76AA7}" srcId="{45EDF2E7-A350-F741-BA6A-42AA53B69582}" destId="{5C27E61D-50EF-AB45-8B52-16757DCF1CB6}" srcOrd="1" destOrd="0" parTransId="{8AF14570-7ADA-4347-B31D-C2E1B6C5C023}" sibTransId="{819E1A85-7431-CB47-8AED-B61A11D26933}"/>
    <dgm:cxn modelId="{1EFB902D-57A2-0A4B-8A25-51F303D1F67B}" type="presOf" srcId="{45EDF2E7-A350-F741-BA6A-42AA53B69582}" destId="{36CF1C70-D7C9-E04D-AE63-3B3D5BB2F739}" srcOrd="0" destOrd="0" presId="urn:microsoft.com/office/officeart/2005/8/layout/vList3"/>
    <dgm:cxn modelId="{648839F3-6171-574D-9E65-6C0DD8686ECD}" type="presParOf" srcId="{36CF1C70-D7C9-E04D-AE63-3B3D5BB2F739}" destId="{E5E4812A-95AB-3545-9E77-21CB047F2A07}" srcOrd="0" destOrd="0" presId="urn:microsoft.com/office/officeart/2005/8/layout/vList3"/>
    <dgm:cxn modelId="{996009B7-D55F-A848-A7FD-C227E51221D5}" type="presParOf" srcId="{E5E4812A-95AB-3545-9E77-21CB047F2A07}" destId="{41459E83-F560-3F43-A12E-8E315AF664C9}" srcOrd="0" destOrd="0" presId="urn:microsoft.com/office/officeart/2005/8/layout/vList3"/>
    <dgm:cxn modelId="{A96430AB-F501-2A46-B0F0-7E8DC1082FDA}" type="presParOf" srcId="{E5E4812A-95AB-3545-9E77-21CB047F2A07}" destId="{7CF57D2F-E671-4748-A012-FF111E164365}" srcOrd="1" destOrd="0" presId="urn:microsoft.com/office/officeart/2005/8/layout/vList3"/>
    <dgm:cxn modelId="{6ADA23A1-D189-FE4D-AD4F-4AB7FB1D8D0B}" type="presParOf" srcId="{36CF1C70-D7C9-E04D-AE63-3B3D5BB2F739}" destId="{46257BDC-2020-3B48-9BCD-C41A90DF0AF2}" srcOrd="1" destOrd="0" presId="urn:microsoft.com/office/officeart/2005/8/layout/vList3"/>
    <dgm:cxn modelId="{DBD67A43-870B-EC4A-84E9-5E43D3CBAB73}" type="presParOf" srcId="{36CF1C70-D7C9-E04D-AE63-3B3D5BB2F739}" destId="{AE4A2B50-9D6A-A74E-B54E-0ECCEE2AB02C}" srcOrd="2" destOrd="0" presId="urn:microsoft.com/office/officeart/2005/8/layout/vList3"/>
    <dgm:cxn modelId="{BF92AC89-6EF5-7E41-B71C-92DEB918181B}" type="presParOf" srcId="{AE4A2B50-9D6A-A74E-B54E-0ECCEE2AB02C}" destId="{43FCFB4F-953A-B64A-B819-98D8E79E7E79}" srcOrd="0" destOrd="0" presId="urn:microsoft.com/office/officeart/2005/8/layout/vList3"/>
    <dgm:cxn modelId="{6185782F-592E-6848-A78F-81849690EA7D}" type="presParOf" srcId="{AE4A2B50-9D6A-A74E-B54E-0ECCEE2AB02C}" destId="{3E34BC18-C85E-E64E-9F64-8DCF3D7CEC3A}" srcOrd="1" destOrd="0" presId="urn:microsoft.com/office/officeart/2005/8/layout/vList3"/>
    <dgm:cxn modelId="{8065679B-83D1-CE41-942F-3AC2D5401FFF}" type="presParOf" srcId="{36CF1C70-D7C9-E04D-AE63-3B3D5BB2F739}" destId="{F671E42D-FE90-8D40-80DA-461028F8EB22}" srcOrd="3" destOrd="0" presId="urn:microsoft.com/office/officeart/2005/8/layout/vList3"/>
    <dgm:cxn modelId="{490F51B0-2A5B-E541-87CE-4E21635E9FE7}" type="presParOf" srcId="{36CF1C70-D7C9-E04D-AE63-3B3D5BB2F739}" destId="{324916B3-E99A-174F-B763-B79E0EBCB46A}" srcOrd="4" destOrd="0" presId="urn:microsoft.com/office/officeart/2005/8/layout/vList3"/>
    <dgm:cxn modelId="{28221C49-7276-D548-8C96-186EF56F27BE}" type="presParOf" srcId="{324916B3-E99A-174F-B763-B79E0EBCB46A}" destId="{70D102E9-205E-FC4E-8CF2-EE7990DEB954}" srcOrd="0" destOrd="0" presId="urn:microsoft.com/office/officeart/2005/8/layout/vList3"/>
    <dgm:cxn modelId="{A2453596-F837-6440-BDBA-3B62073ADB0F}" type="presParOf" srcId="{324916B3-E99A-174F-B763-B79E0EBCB46A}" destId="{52299F42-3DEC-C94E-91E2-E8B1A9C8504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45EDF2E7-A350-F741-BA6A-42AA53B69582}" type="doc">
      <dgm:prSet loTypeId="urn:microsoft.com/office/officeart/2005/8/layout/vList3" loCatId="" qsTypeId="urn:microsoft.com/office/officeart/2005/8/quickstyle/simple1" qsCatId="simple" csTypeId="urn:microsoft.com/office/officeart/2005/8/colors/accent5_1" csCatId="accent5" phldr="1"/>
      <dgm:spPr/>
    </dgm:pt>
    <dgm:pt modelId="{9C72BC54-7389-C445-A9BA-3215EEBE4838}">
      <dgm:prSet phldrT="[Text]"/>
      <dgm:spPr>
        <a:solidFill>
          <a:srgbClr val="FF0000"/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en-US" altLang="zh-TW" dirty="0" smtClean="0">
              <a:solidFill>
                <a:schemeClr val="bg1"/>
              </a:solidFill>
            </a:rPr>
            <a:t>Channel</a:t>
          </a:r>
          <a:r>
            <a:rPr lang="zh-TW" altLang="en-US" baseline="0" dirty="0" smtClean="0">
              <a:solidFill>
                <a:schemeClr val="bg1"/>
              </a:solidFill>
            </a:rPr>
            <a:t> </a:t>
          </a:r>
          <a:r>
            <a:rPr lang="en-US" altLang="zh-TW" baseline="0" dirty="0" smtClean="0">
              <a:solidFill>
                <a:schemeClr val="bg1"/>
              </a:solidFill>
            </a:rPr>
            <a:t>Selection</a:t>
          </a:r>
          <a:endParaRPr lang="en-US" dirty="0">
            <a:solidFill>
              <a:schemeClr val="bg1"/>
            </a:solidFill>
          </a:endParaRPr>
        </a:p>
      </dgm:t>
    </dgm:pt>
    <dgm:pt modelId="{502D7B84-9B1F-7847-A67F-CBAA6E6ED2E3}" type="parTrans" cxnId="{5208470E-9CD0-B34F-8210-82CEC93B7453}">
      <dgm:prSet/>
      <dgm:spPr/>
      <dgm:t>
        <a:bodyPr/>
        <a:lstStyle/>
        <a:p>
          <a:endParaRPr lang="en-US"/>
        </a:p>
      </dgm:t>
    </dgm:pt>
    <dgm:pt modelId="{1B33C80C-EE6C-A742-A413-94CAA212E047}" type="sibTrans" cxnId="{5208470E-9CD0-B34F-8210-82CEC93B7453}">
      <dgm:prSet/>
      <dgm:spPr/>
      <dgm:t>
        <a:bodyPr/>
        <a:lstStyle/>
        <a:p>
          <a:endParaRPr lang="en-US"/>
        </a:p>
      </dgm:t>
    </dgm:pt>
    <dgm:pt modelId="{BF9D2DBB-78AF-D44B-B5B4-D8A2D2A4327A}">
      <dgm:prSet/>
      <dgm:spPr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en-US" altLang="zh-TW" dirty="0" smtClean="0">
              <a:solidFill>
                <a:schemeClr val="bg1"/>
              </a:solidFill>
            </a:rPr>
            <a:t>Auto</a:t>
          </a:r>
          <a:r>
            <a:rPr lang="zh-TW" altLang="en-US" dirty="0" smtClean="0">
              <a:solidFill>
                <a:schemeClr val="bg1"/>
              </a:solidFill>
            </a:rPr>
            <a:t> </a:t>
          </a:r>
          <a:r>
            <a:rPr lang="en-US" altLang="zh-TW" dirty="0" smtClean="0">
              <a:solidFill>
                <a:schemeClr val="bg1"/>
              </a:solidFill>
            </a:rPr>
            <a:t>Planning</a:t>
          </a:r>
          <a:endParaRPr lang="en-US" dirty="0">
            <a:solidFill>
              <a:schemeClr val="bg1"/>
            </a:solidFill>
          </a:endParaRPr>
        </a:p>
      </dgm:t>
    </dgm:pt>
    <dgm:pt modelId="{3BC30059-07F6-EA4A-A417-F25F30FD2417}" type="parTrans" cxnId="{4D168A18-CE87-AB4B-BB58-5EB04C4B8B0E}">
      <dgm:prSet/>
      <dgm:spPr/>
      <dgm:t>
        <a:bodyPr/>
        <a:lstStyle/>
        <a:p>
          <a:endParaRPr lang="en-US"/>
        </a:p>
      </dgm:t>
    </dgm:pt>
    <dgm:pt modelId="{2B47E589-960C-8840-B5EF-38402C87EEB7}" type="sibTrans" cxnId="{4D168A18-CE87-AB4B-BB58-5EB04C4B8B0E}">
      <dgm:prSet/>
      <dgm:spPr/>
      <dgm:t>
        <a:bodyPr/>
        <a:lstStyle/>
        <a:p>
          <a:endParaRPr lang="en-US"/>
        </a:p>
      </dgm:t>
    </dgm:pt>
    <dgm:pt modelId="{5C27E61D-50EF-AB45-8B52-16757DCF1CB6}">
      <dgm:prSet/>
      <dgm:spPr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en-US" altLang="zh-TW" dirty="0" smtClean="0">
              <a:solidFill>
                <a:schemeClr val="bg1"/>
              </a:solidFill>
            </a:rPr>
            <a:t>Transmit</a:t>
          </a:r>
          <a:r>
            <a:rPr lang="zh-TW" altLang="en-US" dirty="0" smtClean="0">
              <a:solidFill>
                <a:schemeClr val="bg1"/>
              </a:solidFill>
            </a:rPr>
            <a:t> </a:t>
          </a:r>
          <a:r>
            <a:rPr lang="en-US" altLang="zh-TW" dirty="0" smtClean="0">
              <a:solidFill>
                <a:schemeClr val="bg1"/>
              </a:solidFill>
            </a:rPr>
            <a:t>Power</a:t>
          </a:r>
          <a:r>
            <a:rPr lang="zh-TW" altLang="en-US" dirty="0" smtClean="0">
              <a:solidFill>
                <a:schemeClr val="bg1"/>
              </a:solidFill>
            </a:rPr>
            <a:t> </a:t>
          </a:r>
          <a:r>
            <a:rPr lang="en-US" altLang="zh-TW" dirty="0" smtClean="0">
              <a:solidFill>
                <a:schemeClr val="bg1"/>
              </a:solidFill>
            </a:rPr>
            <a:t>Control</a:t>
          </a:r>
          <a:endParaRPr lang="en-US" dirty="0">
            <a:solidFill>
              <a:schemeClr val="bg1"/>
            </a:solidFill>
          </a:endParaRPr>
        </a:p>
      </dgm:t>
    </dgm:pt>
    <dgm:pt modelId="{8AF14570-7ADA-4347-B31D-C2E1B6C5C023}" type="parTrans" cxnId="{4592D70A-1A1D-514D-BFB0-02B571A76AA7}">
      <dgm:prSet/>
      <dgm:spPr/>
      <dgm:t>
        <a:bodyPr/>
        <a:lstStyle/>
        <a:p>
          <a:endParaRPr lang="en-US"/>
        </a:p>
      </dgm:t>
    </dgm:pt>
    <dgm:pt modelId="{819E1A85-7431-CB47-8AED-B61A11D26933}" type="sibTrans" cxnId="{4592D70A-1A1D-514D-BFB0-02B571A76AA7}">
      <dgm:prSet/>
      <dgm:spPr/>
      <dgm:t>
        <a:bodyPr/>
        <a:lstStyle/>
        <a:p>
          <a:endParaRPr lang="en-US"/>
        </a:p>
      </dgm:t>
    </dgm:pt>
    <dgm:pt modelId="{36CF1C70-D7C9-E04D-AE63-3B3D5BB2F739}" type="pres">
      <dgm:prSet presAssocID="{45EDF2E7-A350-F741-BA6A-42AA53B69582}" presName="linearFlow" presStyleCnt="0">
        <dgm:presLayoutVars>
          <dgm:dir/>
          <dgm:resizeHandles val="exact"/>
        </dgm:presLayoutVars>
      </dgm:prSet>
      <dgm:spPr/>
    </dgm:pt>
    <dgm:pt modelId="{E5E4812A-95AB-3545-9E77-21CB047F2A07}" type="pres">
      <dgm:prSet presAssocID="{9C72BC54-7389-C445-A9BA-3215EEBE4838}" presName="composite" presStyleCnt="0"/>
      <dgm:spPr/>
    </dgm:pt>
    <dgm:pt modelId="{41459E83-F560-3F43-A12E-8E315AF664C9}" type="pres">
      <dgm:prSet presAssocID="{9C72BC54-7389-C445-A9BA-3215EEBE4838}" presName="imgShp" presStyleLbl="fgImgPlace1" presStyleIdx="0" presStyleCnt="3"/>
      <dgm:spPr>
        <a:noFill/>
      </dgm:spPr>
    </dgm:pt>
    <dgm:pt modelId="{7CF57D2F-E671-4748-A012-FF111E164365}" type="pres">
      <dgm:prSet presAssocID="{9C72BC54-7389-C445-A9BA-3215EEBE4838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257BDC-2020-3B48-9BCD-C41A90DF0AF2}" type="pres">
      <dgm:prSet presAssocID="{1B33C80C-EE6C-A742-A413-94CAA212E047}" presName="spacing" presStyleCnt="0"/>
      <dgm:spPr/>
    </dgm:pt>
    <dgm:pt modelId="{AE4A2B50-9D6A-A74E-B54E-0ECCEE2AB02C}" type="pres">
      <dgm:prSet presAssocID="{5C27E61D-50EF-AB45-8B52-16757DCF1CB6}" presName="composite" presStyleCnt="0"/>
      <dgm:spPr/>
    </dgm:pt>
    <dgm:pt modelId="{43FCFB4F-953A-B64A-B819-98D8E79E7E79}" type="pres">
      <dgm:prSet presAssocID="{5C27E61D-50EF-AB45-8B52-16757DCF1CB6}" presName="imgShp" presStyleLbl="fgImgPlace1" presStyleIdx="1" presStyleCnt="3"/>
      <dgm:spPr>
        <a:noFill/>
      </dgm:spPr>
    </dgm:pt>
    <dgm:pt modelId="{3E34BC18-C85E-E64E-9F64-8DCF3D7CEC3A}" type="pres">
      <dgm:prSet presAssocID="{5C27E61D-50EF-AB45-8B52-16757DCF1CB6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71E42D-FE90-8D40-80DA-461028F8EB22}" type="pres">
      <dgm:prSet presAssocID="{819E1A85-7431-CB47-8AED-B61A11D26933}" presName="spacing" presStyleCnt="0"/>
      <dgm:spPr/>
    </dgm:pt>
    <dgm:pt modelId="{324916B3-E99A-174F-B763-B79E0EBCB46A}" type="pres">
      <dgm:prSet presAssocID="{BF9D2DBB-78AF-D44B-B5B4-D8A2D2A4327A}" presName="composite" presStyleCnt="0"/>
      <dgm:spPr/>
    </dgm:pt>
    <dgm:pt modelId="{70D102E9-205E-FC4E-8CF2-EE7990DEB954}" type="pres">
      <dgm:prSet presAssocID="{BF9D2DBB-78AF-D44B-B5B4-D8A2D2A4327A}" presName="imgShp" presStyleLbl="fgImgPlace1" presStyleIdx="2" presStyleCnt="3"/>
      <dgm:spPr>
        <a:noFill/>
      </dgm:spPr>
    </dgm:pt>
    <dgm:pt modelId="{52299F42-3DEC-C94E-91E2-E8B1A9C8504C}" type="pres">
      <dgm:prSet presAssocID="{BF9D2DBB-78AF-D44B-B5B4-D8A2D2A4327A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D57DC0F-034D-7C4B-BBB8-BB634A62AB1E}" type="presOf" srcId="{BF9D2DBB-78AF-D44B-B5B4-D8A2D2A4327A}" destId="{52299F42-3DEC-C94E-91E2-E8B1A9C8504C}" srcOrd="0" destOrd="0" presId="urn:microsoft.com/office/officeart/2005/8/layout/vList3"/>
    <dgm:cxn modelId="{C7567241-04D1-7642-8695-64A172DAB1F5}" type="presOf" srcId="{9C72BC54-7389-C445-A9BA-3215EEBE4838}" destId="{7CF57D2F-E671-4748-A012-FF111E164365}" srcOrd="0" destOrd="0" presId="urn:microsoft.com/office/officeart/2005/8/layout/vList3"/>
    <dgm:cxn modelId="{44859DFD-FDB9-D74C-BBFC-BFE5946C67A6}" type="presOf" srcId="{45EDF2E7-A350-F741-BA6A-42AA53B69582}" destId="{36CF1C70-D7C9-E04D-AE63-3B3D5BB2F739}" srcOrd="0" destOrd="0" presId="urn:microsoft.com/office/officeart/2005/8/layout/vList3"/>
    <dgm:cxn modelId="{62EEFB33-995B-4646-8BF0-7C70BD32E612}" type="presOf" srcId="{5C27E61D-50EF-AB45-8B52-16757DCF1CB6}" destId="{3E34BC18-C85E-E64E-9F64-8DCF3D7CEC3A}" srcOrd="0" destOrd="0" presId="urn:microsoft.com/office/officeart/2005/8/layout/vList3"/>
    <dgm:cxn modelId="{5208470E-9CD0-B34F-8210-82CEC93B7453}" srcId="{45EDF2E7-A350-F741-BA6A-42AA53B69582}" destId="{9C72BC54-7389-C445-A9BA-3215EEBE4838}" srcOrd="0" destOrd="0" parTransId="{502D7B84-9B1F-7847-A67F-CBAA6E6ED2E3}" sibTransId="{1B33C80C-EE6C-A742-A413-94CAA212E047}"/>
    <dgm:cxn modelId="{4D168A18-CE87-AB4B-BB58-5EB04C4B8B0E}" srcId="{45EDF2E7-A350-F741-BA6A-42AA53B69582}" destId="{BF9D2DBB-78AF-D44B-B5B4-D8A2D2A4327A}" srcOrd="2" destOrd="0" parTransId="{3BC30059-07F6-EA4A-A417-F25F30FD2417}" sibTransId="{2B47E589-960C-8840-B5EF-38402C87EEB7}"/>
    <dgm:cxn modelId="{4592D70A-1A1D-514D-BFB0-02B571A76AA7}" srcId="{45EDF2E7-A350-F741-BA6A-42AA53B69582}" destId="{5C27E61D-50EF-AB45-8B52-16757DCF1CB6}" srcOrd="1" destOrd="0" parTransId="{8AF14570-7ADA-4347-B31D-C2E1B6C5C023}" sibTransId="{819E1A85-7431-CB47-8AED-B61A11D26933}"/>
    <dgm:cxn modelId="{D17EADDC-B498-284E-9FA1-445577FE9835}" type="presParOf" srcId="{36CF1C70-D7C9-E04D-AE63-3B3D5BB2F739}" destId="{E5E4812A-95AB-3545-9E77-21CB047F2A07}" srcOrd="0" destOrd="0" presId="urn:microsoft.com/office/officeart/2005/8/layout/vList3"/>
    <dgm:cxn modelId="{D54ABA24-6799-EC4B-A634-1AD58615F9C4}" type="presParOf" srcId="{E5E4812A-95AB-3545-9E77-21CB047F2A07}" destId="{41459E83-F560-3F43-A12E-8E315AF664C9}" srcOrd="0" destOrd="0" presId="urn:microsoft.com/office/officeart/2005/8/layout/vList3"/>
    <dgm:cxn modelId="{7464FCDA-7B1D-1C40-96A9-D1214C57BDE0}" type="presParOf" srcId="{E5E4812A-95AB-3545-9E77-21CB047F2A07}" destId="{7CF57D2F-E671-4748-A012-FF111E164365}" srcOrd="1" destOrd="0" presId="urn:microsoft.com/office/officeart/2005/8/layout/vList3"/>
    <dgm:cxn modelId="{436B3314-6BFD-C244-8946-F436A53596E6}" type="presParOf" srcId="{36CF1C70-D7C9-E04D-AE63-3B3D5BB2F739}" destId="{46257BDC-2020-3B48-9BCD-C41A90DF0AF2}" srcOrd="1" destOrd="0" presId="urn:microsoft.com/office/officeart/2005/8/layout/vList3"/>
    <dgm:cxn modelId="{8726A710-9864-3E47-AB3D-E8AD9596C4C0}" type="presParOf" srcId="{36CF1C70-D7C9-E04D-AE63-3B3D5BB2F739}" destId="{AE4A2B50-9D6A-A74E-B54E-0ECCEE2AB02C}" srcOrd="2" destOrd="0" presId="urn:microsoft.com/office/officeart/2005/8/layout/vList3"/>
    <dgm:cxn modelId="{FCE6856C-3FA9-5C42-B75F-08986B1216B1}" type="presParOf" srcId="{AE4A2B50-9D6A-A74E-B54E-0ECCEE2AB02C}" destId="{43FCFB4F-953A-B64A-B819-98D8E79E7E79}" srcOrd="0" destOrd="0" presId="urn:microsoft.com/office/officeart/2005/8/layout/vList3"/>
    <dgm:cxn modelId="{EFD0D5A1-1F12-734C-9904-776B79BCCA87}" type="presParOf" srcId="{AE4A2B50-9D6A-A74E-B54E-0ECCEE2AB02C}" destId="{3E34BC18-C85E-E64E-9F64-8DCF3D7CEC3A}" srcOrd="1" destOrd="0" presId="urn:microsoft.com/office/officeart/2005/8/layout/vList3"/>
    <dgm:cxn modelId="{7E42664B-6E11-BA45-A156-75256CA8D892}" type="presParOf" srcId="{36CF1C70-D7C9-E04D-AE63-3B3D5BB2F739}" destId="{F671E42D-FE90-8D40-80DA-461028F8EB22}" srcOrd="3" destOrd="0" presId="urn:microsoft.com/office/officeart/2005/8/layout/vList3"/>
    <dgm:cxn modelId="{2E4806D9-E96E-B345-A7C1-5A85BBA65E27}" type="presParOf" srcId="{36CF1C70-D7C9-E04D-AE63-3B3D5BB2F739}" destId="{324916B3-E99A-174F-B763-B79E0EBCB46A}" srcOrd="4" destOrd="0" presId="urn:microsoft.com/office/officeart/2005/8/layout/vList3"/>
    <dgm:cxn modelId="{17855279-7153-5547-9395-978755737830}" type="presParOf" srcId="{324916B3-E99A-174F-B763-B79E0EBCB46A}" destId="{70D102E9-205E-FC4E-8CF2-EE7990DEB954}" srcOrd="0" destOrd="0" presId="urn:microsoft.com/office/officeart/2005/8/layout/vList3"/>
    <dgm:cxn modelId="{FCE7BF4F-481C-1548-8B9C-06DC2EA7CB5D}" type="presParOf" srcId="{324916B3-E99A-174F-B763-B79E0EBCB46A}" destId="{52299F42-3DEC-C94E-91E2-E8B1A9C8504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5EDF2E7-A350-F741-BA6A-42AA53B69582}" type="doc">
      <dgm:prSet loTypeId="urn:microsoft.com/office/officeart/2005/8/layout/vList3" loCatId="" qsTypeId="urn:microsoft.com/office/officeart/2005/8/quickstyle/simple1" qsCatId="simple" csTypeId="urn:microsoft.com/office/officeart/2005/8/colors/accent5_1" csCatId="accent5" phldr="1"/>
      <dgm:spPr/>
    </dgm:pt>
    <dgm:pt modelId="{75DC6EFE-F3C3-9A40-AD6F-1C1B8B635478}">
      <dgm:prSet phldrT="[Text]"/>
      <dgm:spPr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Pre-share key</a:t>
          </a:r>
          <a:endParaRPr lang="en-US" dirty="0">
            <a:solidFill>
              <a:schemeClr val="bg1"/>
            </a:solidFill>
          </a:endParaRPr>
        </a:p>
      </dgm:t>
    </dgm:pt>
    <dgm:pt modelId="{702932C9-81EE-8845-88F4-EC425F1F91D9}" type="parTrans" cxnId="{BF154B6B-09D7-BC42-B7E7-8F6D3533BA5B}">
      <dgm:prSet/>
      <dgm:spPr/>
      <dgm:t>
        <a:bodyPr/>
        <a:lstStyle/>
        <a:p>
          <a:endParaRPr lang="en-US"/>
        </a:p>
      </dgm:t>
    </dgm:pt>
    <dgm:pt modelId="{791098EC-EF75-A345-B0CB-3A506DF5DC71}" type="sibTrans" cxnId="{BF154B6B-09D7-BC42-B7E7-8F6D3533BA5B}">
      <dgm:prSet/>
      <dgm:spPr/>
      <dgm:t>
        <a:bodyPr/>
        <a:lstStyle/>
        <a:p>
          <a:endParaRPr lang="en-US"/>
        </a:p>
      </dgm:t>
    </dgm:pt>
    <dgm:pt modelId="{9C72BC54-7389-C445-A9BA-3215EEBE4838}">
      <dgm:prSet phldrT="[Text]"/>
      <dgm:spPr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en-US" altLang="zh-TW" dirty="0" smtClean="0">
              <a:solidFill>
                <a:schemeClr val="bg1"/>
              </a:solidFill>
            </a:rPr>
            <a:t>Setup</a:t>
          </a:r>
          <a:r>
            <a:rPr lang="zh-TW" altLang="en-US" baseline="0" dirty="0" smtClean="0">
              <a:solidFill>
                <a:schemeClr val="bg1"/>
              </a:solidFill>
            </a:rPr>
            <a:t> </a:t>
          </a:r>
          <a:r>
            <a:rPr lang="en-US" altLang="zh-TW" baseline="0" dirty="0" smtClean="0">
              <a:solidFill>
                <a:schemeClr val="bg1"/>
              </a:solidFill>
            </a:rPr>
            <a:t>one</a:t>
          </a:r>
          <a:r>
            <a:rPr lang="zh-TW" altLang="en-US" baseline="0" dirty="0" smtClean="0">
              <a:solidFill>
                <a:schemeClr val="bg1"/>
              </a:solidFill>
            </a:rPr>
            <a:t> </a:t>
          </a:r>
          <a:r>
            <a:rPr lang="en-US" altLang="zh-TW" baseline="0" dirty="0" smtClean="0">
              <a:solidFill>
                <a:schemeClr val="bg1"/>
              </a:solidFill>
            </a:rPr>
            <a:t>by</a:t>
          </a:r>
          <a:r>
            <a:rPr lang="zh-TW" altLang="en-US" baseline="0" dirty="0" smtClean="0">
              <a:solidFill>
                <a:schemeClr val="bg1"/>
              </a:solidFill>
            </a:rPr>
            <a:t> </a:t>
          </a:r>
          <a:r>
            <a:rPr lang="en-US" altLang="zh-TW" baseline="0" dirty="0" smtClean="0">
              <a:solidFill>
                <a:schemeClr val="bg1"/>
              </a:solidFill>
            </a:rPr>
            <a:t>one</a:t>
          </a:r>
          <a:r>
            <a:rPr lang="zh-TW" altLang="en-US" baseline="0" dirty="0" smtClean="0">
              <a:solidFill>
                <a:schemeClr val="bg1"/>
              </a:solidFill>
            </a:rPr>
            <a:t> </a:t>
          </a:r>
          <a:endParaRPr lang="en-US" dirty="0">
            <a:solidFill>
              <a:schemeClr val="bg1"/>
            </a:solidFill>
          </a:endParaRPr>
        </a:p>
      </dgm:t>
    </dgm:pt>
    <dgm:pt modelId="{502D7B84-9B1F-7847-A67F-CBAA6E6ED2E3}" type="parTrans" cxnId="{5208470E-9CD0-B34F-8210-82CEC93B7453}">
      <dgm:prSet/>
      <dgm:spPr/>
      <dgm:t>
        <a:bodyPr/>
        <a:lstStyle/>
        <a:p>
          <a:endParaRPr lang="en-US"/>
        </a:p>
      </dgm:t>
    </dgm:pt>
    <dgm:pt modelId="{1B33C80C-EE6C-A742-A413-94CAA212E047}" type="sibTrans" cxnId="{5208470E-9CD0-B34F-8210-82CEC93B7453}">
      <dgm:prSet/>
      <dgm:spPr/>
      <dgm:t>
        <a:bodyPr/>
        <a:lstStyle/>
        <a:p>
          <a:endParaRPr lang="en-US"/>
        </a:p>
      </dgm:t>
    </dgm:pt>
    <dgm:pt modelId="{36CF1C70-D7C9-E04D-AE63-3B3D5BB2F739}" type="pres">
      <dgm:prSet presAssocID="{45EDF2E7-A350-F741-BA6A-42AA53B69582}" presName="linearFlow" presStyleCnt="0">
        <dgm:presLayoutVars>
          <dgm:dir/>
          <dgm:resizeHandles val="exact"/>
        </dgm:presLayoutVars>
      </dgm:prSet>
      <dgm:spPr/>
    </dgm:pt>
    <dgm:pt modelId="{48108CD4-98CD-AB42-8614-10F8EFEFD5B0}" type="pres">
      <dgm:prSet presAssocID="{75DC6EFE-F3C3-9A40-AD6F-1C1B8B635478}" presName="composite" presStyleCnt="0"/>
      <dgm:spPr/>
    </dgm:pt>
    <dgm:pt modelId="{8EEF1238-E668-004E-B41B-8B0B4947DA1A}" type="pres">
      <dgm:prSet presAssocID="{75DC6EFE-F3C3-9A40-AD6F-1C1B8B635478}" presName="imgShp" presStyleLbl="fgImgPlace1" presStyleIdx="0" presStyleCnt="2"/>
      <dgm:spPr>
        <a:noFill/>
      </dgm:spPr>
      <dgm:extLst>
        <a:ext uri="{E40237B7-FDA0-4F09-8148-C483321AD2D9}">
          <dgm14:cNvPr xmlns:dgm14="http://schemas.microsoft.com/office/drawing/2010/diagram" id="0" name="" title="1"/>
        </a:ext>
      </dgm:extLst>
    </dgm:pt>
    <dgm:pt modelId="{2A0791A8-4582-4A48-ABD6-3E3CE70BC056}" type="pres">
      <dgm:prSet presAssocID="{75DC6EFE-F3C3-9A40-AD6F-1C1B8B635478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7432C0-83D1-164E-A5A0-A8EDCD4AC712}" type="pres">
      <dgm:prSet presAssocID="{791098EC-EF75-A345-B0CB-3A506DF5DC71}" presName="spacing" presStyleCnt="0"/>
      <dgm:spPr/>
    </dgm:pt>
    <dgm:pt modelId="{E5E4812A-95AB-3545-9E77-21CB047F2A07}" type="pres">
      <dgm:prSet presAssocID="{9C72BC54-7389-C445-A9BA-3215EEBE4838}" presName="composite" presStyleCnt="0"/>
      <dgm:spPr/>
    </dgm:pt>
    <dgm:pt modelId="{41459E83-F560-3F43-A12E-8E315AF664C9}" type="pres">
      <dgm:prSet presAssocID="{9C72BC54-7389-C445-A9BA-3215EEBE4838}" presName="imgShp" presStyleLbl="fgImgPlace1" presStyleIdx="1" presStyleCnt="2"/>
      <dgm:spPr>
        <a:noFill/>
      </dgm:spPr>
    </dgm:pt>
    <dgm:pt modelId="{7CF57D2F-E671-4748-A012-FF111E164365}" type="pres">
      <dgm:prSet presAssocID="{9C72BC54-7389-C445-A9BA-3215EEBE4838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7F7F8EA-7EED-5141-90B1-DE0409BD0690}" type="presOf" srcId="{45EDF2E7-A350-F741-BA6A-42AA53B69582}" destId="{36CF1C70-D7C9-E04D-AE63-3B3D5BB2F739}" srcOrd="0" destOrd="0" presId="urn:microsoft.com/office/officeart/2005/8/layout/vList3"/>
    <dgm:cxn modelId="{EA706383-C6A6-D34E-8B23-CF31D55A5212}" type="presOf" srcId="{9C72BC54-7389-C445-A9BA-3215EEBE4838}" destId="{7CF57D2F-E671-4748-A012-FF111E164365}" srcOrd="0" destOrd="0" presId="urn:microsoft.com/office/officeart/2005/8/layout/vList3"/>
    <dgm:cxn modelId="{BF154B6B-09D7-BC42-B7E7-8F6D3533BA5B}" srcId="{45EDF2E7-A350-F741-BA6A-42AA53B69582}" destId="{75DC6EFE-F3C3-9A40-AD6F-1C1B8B635478}" srcOrd="0" destOrd="0" parTransId="{702932C9-81EE-8845-88F4-EC425F1F91D9}" sibTransId="{791098EC-EF75-A345-B0CB-3A506DF5DC71}"/>
    <dgm:cxn modelId="{5208470E-9CD0-B34F-8210-82CEC93B7453}" srcId="{45EDF2E7-A350-F741-BA6A-42AA53B69582}" destId="{9C72BC54-7389-C445-A9BA-3215EEBE4838}" srcOrd="1" destOrd="0" parTransId="{502D7B84-9B1F-7847-A67F-CBAA6E6ED2E3}" sibTransId="{1B33C80C-EE6C-A742-A413-94CAA212E047}"/>
    <dgm:cxn modelId="{4C047785-5526-E641-9347-2DDB1A29F243}" type="presOf" srcId="{75DC6EFE-F3C3-9A40-AD6F-1C1B8B635478}" destId="{2A0791A8-4582-4A48-ABD6-3E3CE70BC056}" srcOrd="0" destOrd="0" presId="urn:microsoft.com/office/officeart/2005/8/layout/vList3"/>
    <dgm:cxn modelId="{2F9CF888-1F9F-F641-B14F-AAB3D08C6198}" type="presParOf" srcId="{36CF1C70-D7C9-E04D-AE63-3B3D5BB2F739}" destId="{48108CD4-98CD-AB42-8614-10F8EFEFD5B0}" srcOrd="0" destOrd="0" presId="urn:microsoft.com/office/officeart/2005/8/layout/vList3"/>
    <dgm:cxn modelId="{0DEC0E50-90B0-FD47-A17D-5539E069D93C}" type="presParOf" srcId="{48108CD4-98CD-AB42-8614-10F8EFEFD5B0}" destId="{8EEF1238-E668-004E-B41B-8B0B4947DA1A}" srcOrd="0" destOrd="0" presId="urn:microsoft.com/office/officeart/2005/8/layout/vList3"/>
    <dgm:cxn modelId="{1C88AA69-9B7E-B146-AC00-DB7DE124D3E7}" type="presParOf" srcId="{48108CD4-98CD-AB42-8614-10F8EFEFD5B0}" destId="{2A0791A8-4582-4A48-ABD6-3E3CE70BC056}" srcOrd="1" destOrd="0" presId="urn:microsoft.com/office/officeart/2005/8/layout/vList3"/>
    <dgm:cxn modelId="{AF4671B4-3A0B-2444-8EEC-60224FC62AA3}" type="presParOf" srcId="{36CF1C70-D7C9-E04D-AE63-3B3D5BB2F739}" destId="{657432C0-83D1-164E-A5A0-A8EDCD4AC712}" srcOrd="1" destOrd="0" presId="urn:microsoft.com/office/officeart/2005/8/layout/vList3"/>
    <dgm:cxn modelId="{8A7A2496-2DD3-5F40-ACEC-2492789FF59B}" type="presParOf" srcId="{36CF1C70-D7C9-E04D-AE63-3B3D5BB2F739}" destId="{E5E4812A-95AB-3545-9E77-21CB047F2A07}" srcOrd="2" destOrd="0" presId="urn:microsoft.com/office/officeart/2005/8/layout/vList3"/>
    <dgm:cxn modelId="{8669D97F-4B0C-7643-A318-636BFCA328B6}" type="presParOf" srcId="{E5E4812A-95AB-3545-9E77-21CB047F2A07}" destId="{41459E83-F560-3F43-A12E-8E315AF664C9}" srcOrd="0" destOrd="0" presId="urn:microsoft.com/office/officeart/2005/8/layout/vList3"/>
    <dgm:cxn modelId="{696D9D59-F90C-974C-B9F1-269E56212FA2}" type="presParOf" srcId="{E5E4812A-95AB-3545-9E77-21CB047F2A07}" destId="{7CF57D2F-E671-4748-A012-FF111E16436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45EDF2E7-A350-F741-BA6A-42AA53B69582}" type="doc">
      <dgm:prSet loTypeId="urn:microsoft.com/office/officeart/2005/8/layout/vList3" loCatId="" qsTypeId="urn:microsoft.com/office/officeart/2005/8/quickstyle/simple1" qsCatId="simple" csTypeId="urn:microsoft.com/office/officeart/2005/8/colors/accent5_1" csCatId="accent5" phldr="1"/>
      <dgm:spPr/>
    </dgm:pt>
    <dgm:pt modelId="{9C72BC54-7389-C445-A9BA-3215EEBE4838}">
      <dgm:prSet phldrT="[Text]"/>
      <dgm:spPr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en-US" altLang="zh-TW" dirty="0" smtClean="0">
              <a:solidFill>
                <a:schemeClr val="bg1"/>
              </a:solidFill>
            </a:rPr>
            <a:t>Channel</a:t>
          </a:r>
          <a:r>
            <a:rPr lang="zh-TW" altLang="en-US" baseline="0" dirty="0" smtClean="0">
              <a:solidFill>
                <a:schemeClr val="bg1"/>
              </a:solidFill>
            </a:rPr>
            <a:t> </a:t>
          </a:r>
          <a:r>
            <a:rPr lang="en-US" altLang="zh-TW" baseline="0" dirty="0" smtClean="0">
              <a:solidFill>
                <a:schemeClr val="bg1"/>
              </a:solidFill>
            </a:rPr>
            <a:t>Selection</a:t>
          </a:r>
          <a:endParaRPr lang="en-US" dirty="0">
            <a:solidFill>
              <a:schemeClr val="bg1"/>
            </a:solidFill>
          </a:endParaRPr>
        </a:p>
      </dgm:t>
    </dgm:pt>
    <dgm:pt modelId="{502D7B84-9B1F-7847-A67F-CBAA6E6ED2E3}" type="parTrans" cxnId="{5208470E-9CD0-B34F-8210-82CEC93B7453}">
      <dgm:prSet/>
      <dgm:spPr/>
      <dgm:t>
        <a:bodyPr/>
        <a:lstStyle/>
        <a:p>
          <a:endParaRPr lang="en-US"/>
        </a:p>
      </dgm:t>
    </dgm:pt>
    <dgm:pt modelId="{1B33C80C-EE6C-A742-A413-94CAA212E047}" type="sibTrans" cxnId="{5208470E-9CD0-B34F-8210-82CEC93B7453}">
      <dgm:prSet/>
      <dgm:spPr/>
      <dgm:t>
        <a:bodyPr/>
        <a:lstStyle/>
        <a:p>
          <a:endParaRPr lang="en-US"/>
        </a:p>
      </dgm:t>
    </dgm:pt>
    <dgm:pt modelId="{BF9D2DBB-78AF-D44B-B5B4-D8A2D2A4327A}">
      <dgm:prSet/>
      <dgm:spPr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en-US" altLang="zh-TW" dirty="0" smtClean="0">
              <a:solidFill>
                <a:schemeClr val="bg1"/>
              </a:solidFill>
            </a:rPr>
            <a:t>Auto</a:t>
          </a:r>
          <a:r>
            <a:rPr lang="zh-TW" altLang="en-US" dirty="0" smtClean="0">
              <a:solidFill>
                <a:schemeClr val="bg1"/>
              </a:solidFill>
            </a:rPr>
            <a:t> </a:t>
          </a:r>
          <a:r>
            <a:rPr lang="en-US" altLang="zh-TW" dirty="0" smtClean="0">
              <a:solidFill>
                <a:schemeClr val="bg1"/>
              </a:solidFill>
            </a:rPr>
            <a:t>Planning</a:t>
          </a:r>
          <a:endParaRPr lang="en-US" dirty="0">
            <a:solidFill>
              <a:schemeClr val="bg1"/>
            </a:solidFill>
          </a:endParaRPr>
        </a:p>
      </dgm:t>
    </dgm:pt>
    <dgm:pt modelId="{3BC30059-07F6-EA4A-A417-F25F30FD2417}" type="parTrans" cxnId="{4D168A18-CE87-AB4B-BB58-5EB04C4B8B0E}">
      <dgm:prSet/>
      <dgm:spPr/>
      <dgm:t>
        <a:bodyPr/>
        <a:lstStyle/>
        <a:p>
          <a:endParaRPr lang="en-US"/>
        </a:p>
      </dgm:t>
    </dgm:pt>
    <dgm:pt modelId="{2B47E589-960C-8840-B5EF-38402C87EEB7}" type="sibTrans" cxnId="{4D168A18-CE87-AB4B-BB58-5EB04C4B8B0E}">
      <dgm:prSet/>
      <dgm:spPr/>
      <dgm:t>
        <a:bodyPr/>
        <a:lstStyle/>
        <a:p>
          <a:endParaRPr lang="en-US"/>
        </a:p>
      </dgm:t>
    </dgm:pt>
    <dgm:pt modelId="{5C27E61D-50EF-AB45-8B52-16757DCF1CB6}">
      <dgm:prSet/>
      <dgm:spPr>
        <a:solidFill>
          <a:srgbClr val="FF0000"/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en-US" altLang="zh-TW" dirty="0" smtClean="0">
              <a:solidFill>
                <a:schemeClr val="bg1"/>
              </a:solidFill>
            </a:rPr>
            <a:t>Transmit</a:t>
          </a:r>
          <a:r>
            <a:rPr lang="zh-TW" altLang="en-US" dirty="0" smtClean="0">
              <a:solidFill>
                <a:schemeClr val="bg1"/>
              </a:solidFill>
            </a:rPr>
            <a:t> </a:t>
          </a:r>
          <a:r>
            <a:rPr lang="en-US" altLang="zh-TW" dirty="0" smtClean="0">
              <a:solidFill>
                <a:schemeClr val="bg1"/>
              </a:solidFill>
            </a:rPr>
            <a:t>Power</a:t>
          </a:r>
          <a:r>
            <a:rPr lang="zh-TW" altLang="en-US" dirty="0" smtClean="0">
              <a:solidFill>
                <a:schemeClr val="bg1"/>
              </a:solidFill>
            </a:rPr>
            <a:t> </a:t>
          </a:r>
          <a:r>
            <a:rPr lang="en-US" altLang="zh-TW" dirty="0" smtClean="0">
              <a:solidFill>
                <a:schemeClr val="bg1"/>
              </a:solidFill>
            </a:rPr>
            <a:t>Control</a:t>
          </a:r>
          <a:endParaRPr lang="en-US" dirty="0">
            <a:solidFill>
              <a:schemeClr val="bg1"/>
            </a:solidFill>
          </a:endParaRPr>
        </a:p>
      </dgm:t>
    </dgm:pt>
    <dgm:pt modelId="{8AF14570-7ADA-4347-B31D-C2E1B6C5C023}" type="parTrans" cxnId="{4592D70A-1A1D-514D-BFB0-02B571A76AA7}">
      <dgm:prSet/>
      <dgm:spPr/>
      <dgm:t>
        <a:bodyPr/>
        <a:lstStyle/>
        <a:p>
          <a:endParaRPr lang="en-US"/>
        </a:p>
      </dgm:t>
    </dgm:pt>
    <dgm:pt modelId="{819E1A85-7431-CB47-8AED-B61A11D26933}" type="sibTrans" cxnId="{4592D70A-1A1D-514D-BFB0-02B571A76AA7}">
      <dgm:prSet/>
      <dgm:spPr/>
      <dgm:t>
        <a:bodyPr/>
        <a:lstStyle/>
        <a:p>
          <a:endParaRPr lang="en-US"/>
        </a:p>
      </dgm:t>
    </dgm:pt>
    <dgm:pt modelId="{36CF1C70-D7C9-E04D-AE63-3B3D5BB2F739}" type="pres">
      <dgm:prSet presAssocID="{45EDF2E7-A350-F741-BA6A-42AA53B69582}" presName="linearFlow" presStyleCnt="0">
        <dgm:presLayoutVars>
          <dgm:dir/>
          <dgm:resizeHandles val="exact"/>
        </dgm:presLayoutVars>
      </dgm:prSet>
      <dgm:spPr/>
    </dgm:pt>
    <dgm:pt modelId="{E5E4812A-95AB-3545-9E77-21CB047F2A07}" type="pres">
      <dgm:prSet presAssocID="{9C72BC54-7389-C445-A9BA-3215EEBE4838}" presName="composite" presStyleCnt="0"/>
      <dgm:spPr/>
    </dgm:pt>
    <dgm:pt modelId="{41459E83-F560-3F43-A12E-8E315AF664C9}" type="pres">
      <dgm:prSet presAssocID="{9C72BC54-7389-C445-A9BA-3215EEBE4838}" presName="imgShp" presStyleLbl="fgImgPlace1" presStyleIdx="0" presStyleCnt="3"/>
      <dgm:spPr>
        <a:noFill/>
      </dgm:spPr>
    </dgm:pt>
    <dgm:pt modelId="{7CF57D2F-E671-4748-A012-FF111E164365}" type="pres">
      <dgm:prSet presAssocID="{9C72BC54-7389-C445-A9BA-3215EEBE4838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257BDC-2020-3B48-9BCD-C41A90DF0AF2}" type="pres">
      <dgm:prSet presAssocID="{1B33C80C-EE6C-A742-A413-94CAA212E047}" presName="spacing" presStyleCnt="0"/>
      <dgm:spPr/>
    </dgm:pt>
    <dgm:pt modelId="{AE4A2B50-9D6A-A74E-B54E-0ECCEE2AB02C}" type="pres">
      <dgm:prSet presAssocID="{5C27E61D-50EF-AB45-8B52-16757DCF1CB6}" presName="composite" presStyleCnt="0"/>
      <dgm:spPr/>
    </dgm:pt>
    <dgm:pt modelId="{43FCFB4F-953A-B64A-B819-98D8E79E7E79}" type="pres">
      <dgm:prSet presAssocID="{5C27E61D-50EF-AB45-8B52-16757DCF1CB6}" presName="imgShp" presStyleLbl="fgImgPlace1" presStyleIdx="1" presStyleCnt="3"/>
      <dgm:spPr>
        <a:noFill/>
      </dgm:spPr>
    </dgm:pt>
    <dgm:pt modelId="{3E34BC18-C85E-E64E-9F64-8DCF3D7CEC3A}" type="pres">
      <dgm:prSet presAssocID="{5C27E61D-50EF-AB45-8B52-16757DCF1CB6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71E42D-FE90-8D40-80DA-461028F8EB22}" type="pres">
      <dgm:prSet presAssocID="{819E1A85-7431-CB47-8AED-B61A11D26933}" presName="spacing" presStyleCnt="0"/>
      <dgm:spPr/>
    </dgm:pt>
    <dgm:pt modelId="{324916B3-E99A-174F-B763-B79E0EBCB46A}" type="pres">
      <dgm:prSet presAssocID="{BF9D2DBB-78AF-D44B-B5B4-D8A2D2A4327A}" presName="composite" presStyleCnt="0"/>
      <dgm:spPr/>
    </dgm:pt>
    <dgm:pt modelId="{70D102E9-205E-FC4E-8CF2-EE7990DEB954}" type="pres">
      <dgm:prSet presAssocID="{BF9D2DBB-78AF-D44B-B5B4-D8A2D2A4327A}" presName="imgShp" presStyleLbl="fgImgPlace1" presStyleIdx="2" presStyleCnt="3"/>
      <dgm:spPr>
        <a:noFill/>
      </dgm:spPr>
    </dgm:pt>
    <dgm:pt modelId="{52299F42-3DEC-C94E-91E2-E8B1A9C8504C}" type="pres">
      <dgm:prSet presAssocID="{BF9D2DBB-78AF-D44B-B5B4-D8A2D2A4327A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D168A18-CE87-AB4B-BB58-5EB04C4B8B0E}" srcId="{45EDF2E7-A350-F741-BA6A-42AA53B69582}" destId="{BF9D2DBB-78AF-D44B-B5B4-D8A2D2A4327A}" srcOrd="2" destOrd="0" parTransId="{3BC30059-07F6-EA4A-A417-F25F30FD2417}" sibTransId="{2B47E589-960C-8840-B5EF-38402C87EEB7}"/>
    <dgm:cxn modelId="{8D6D8BB1-AEDA-3A41-BE00-9780D5CDFA03}" type="presOf" srcId="{5C27E61D-50EF-AB45-8B52-16757DCF1CB6}" destId="{3E34BC18-C85E-E64E-9F64-8DCF3D7CEC3A}" srcOrd="0" destOrd="0" presId="urn:microsoft.com/office/officeart/2005/8/layout/vList3"/>
    <dgm:cxn modelId="{5208470E-9CD0-B34F-8210-82CEC93B7453}" srcId="{45EDF2E7-A350-F741-BA6A-42AA53B69582}" destId="{9C72BC54-7389-C445-A9BA-3215EEBE4838}" srcOrd="0" destOrd="0" parTransId="{502D7B84-9B1F-7847-A67F-CBAA6E6ED2E3}" sibTransId="{1B33C80C-EE6C-A742-A413-94CAA212E047}"/>
    <dgm:cxn modelId="{D1287A5A-651A-F146-9760-0ECE6F58C9C7}" type="presOf" srcId="{45EDF2E7-A350-F741-BA6A-42AA53B69582}" destId="{36CF1C70-D7C9-E04D-AE63-3B3D5BB2F739}" srcOrd="0" destOrd="0" presId="urn:microsoft.com/office/officeart/2005/8/layout/vList3"/>
    <dgm:cxn modelId="{4592D70A-1A1D-514D-BFB0-02B571A76AA7}" srcId="{45EDF2E7-A350-F741-BA6A-42AA53B69582}" destId="{5C27E61D-50EF-AB45-8B52-16757DCF1CB6}" srcOrd="1" destOrd="0" parTransId="{8AF14570-7ADA-4347-B31D-C2E1B6C5C023}" sibTransId="{819E1A85-7431-CB47-8AED-B61A11D26933}"/>
    <dgm:cxn modelId="{ED6C831A-BF38-B242-85B8-21C71FA2244B}" type="presOf" srcId="{9C72BC54-7389-C445-A9BA-3215EEBE4838}" destId="{7CF57D2F-E671-4748-A012-FF111E164365}" srcOrd="0" destOrd="0" presId="urn:microsoft.com/office/officeart/2005/8/layout/vList3"/>
    <dgm:cxn modelId="{CEB57761-44FA-014E-BDE1-06EBAB3F19EC}" type="presOf" srcId="{BF9D2DBB-78AF-D44B-B5B4-D8A2D2A4327A}" destId="{52299F42-3DEC-C94E-91E2-E8B1A9C8504C}" srcOrd="0" destOrd="0" presId="urn:microsoft.com/office/officeart/2005/8/layout/vList3"/>
    <dgm:cxn modelId="{8AD2FEA1-8E61-2642-B4A5-E04CA2C80ECF}" type="presParOf" srcId="{36CF1C70-D7C9-E04D-AE63-3B3D5BB2F739}" destId="{E5E4812A-95AB-3545-9E77-21CB047F2A07}" srcOrd="0" destOrd="0" presId="urn:microsoft.com/office/officeart/2005/8/layout/vList3"/>
    <dgm:cxn modelId="{A0E69EAE-79D2-2749-B6FA-E3AC429B5C37}" type="presParOf" srcId="{E5E4812A-95AB-3545-9E77-21CB047F2A07}" destId="{41459E83-F560-3F43-A12E-8E315AF664C9}" srcOrd="0" destOrd="0" presId="urn:microsoft.com/office/officeart/2005/8/layout/vList3"/>
    <dgm:cxn modelId="{A35EA73F-5443-A448-8074-6E658D0E7F10}" type="presParOf" srcId="{E5E4812A-95AB-3545-9E77-21CB047F2A07}" destId="{7CF57D2F-E671-4748-A012-FF111E164365}" srcOrd="1" destOrd="0" presId="urn:microsoft.com/office/officeart/2005/8/layout/vList3"/>
    <dgm:cxn modelId="{A40B0B20-97E6-1440-803F-2EA60CF6A83F}" type="presParOf" srcId="{36CF1C70-D7C9-E04D-AE63-3B3D5BB2F739}" destId="{46257BDC-2020-3B48-9BCD-C41A90DF0AF2}" srcOrd="1" destOrd="0" presId="urn:microsoft.com/office/officeart/2005/8/layout/vList3"/>
    <dgm:cxn modelId="{1F135401-17A1-484A-902E-7EB14DD6967B}" type="presParOf" srcId="{36CF1C70-D7C9-E04D-AE63-3B3D5BB2F739}" destId="{AE4A2B50-9D6A-A74E-B54E-0ECCEE2AB02C}" srcOrd="2" destOrd="0" presId="urn:microsoft.com/office/officeart/2005/8/layout/vList3"/>
    <dgm:cxn modelId="{490569FA-9F05-F04E-9B41-213CF3718594}" type="presParOf" srcId="{AE4A2B50-9D6A-A74E-B54E-0ECCEE2AB02C}" destId="{43FCFB4F-953A-B64A-B819-98D8E79E7E79}" srcOrd="0" destOrd="0" presId="urn:microsoft.com/office/officeart/2005/8/layout/vList3"/>
    <dgm:cxn modelId="{C053D804-47A0-FF45-B794-59AAF140448E}" type="presParOf" srcId="{AE4A2B50-9D6A-A74E-B54E-0ECCEE2AB02C}" destId="{3E34BC18-C85E-E64E-9F64-8DCF3D7CEC3A}" srcOrd="1" destOrd="0" presId="urn:microsoft.com/office/officeart/2005/8/layout/vList3"/>
    <dgm:cxn modelId="{774A5D16-0F1D-ED4A-96AA-D8CB4B6B8DCA}" type="presParOf" srcId="{36CF1C70-D7C9-E04D-AE63-3B3D5BB2F739}" destId="{F671E42D-FE90-8D40-80DA-461028F8EB22}" srcOrd="3" destOrd="0" presId="urn:microsoft.com/office/officeart/2005/8/layout/vList3"/>
    <dgm:cxn modelId="{B8A53EB4-65B3-884B-816E-7114D777BBBB}" type="presParOf" srcId="{36CF1C70-D7C9-E04D-AE63-3B3D5BB2F739}" destId="{324916B3-E99A-174F-B763-B79E0EBCB46A}" srcOrd="4" destOrd="0" presId="urn:microsoft.com/office/officeart/2005/8/layout/vList3"/>
    <dgm:cxn modelId="{F83C240D-EF9B-BC45-AEE5-EE2B2B49EBDA}" type="presParOf" srcId="{324916B3-E99A-174F-B763-B79E0EBCB46A}" destId="{70D102E9-205E-FC4E-8CF2-EE7990DEB954}" srcOrd="0" destOrd="0" presId="urn:microsoft.com/office/officeart/2005/8/layout/vList3"/>
    <dgm:cxn modelId="{8C92E4B1-BE54-4347-8E25-A05C50969878}" type="presParOf" srcId="{324916B3-E99A-174F-B763-B79E0EBCB46A}" destId="{52299F42-3DEC-C94E-91E2-E8B1A9C8504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45EDF2E7-A350-F741-BA6A-42AA53B69582}" type="doc">
      <dgm:prSet loTypeId="urn:microsoft.com/office/officeart/2005/8/layout/vList3" loCatId="" qsTypeId="urn:microsoft.com/office/officeart/2005/8/quickstyle/simple1" qsCatId="simple" csTypeId="urn:microsoft.com/office/officeart/2005/8/colors/accent5_1" csCatId="accent5" phldr="1"/>
      <dgm:spPr/>
    </dgm:pt>
    <dgm:pt modelId="{9C72BC54-7389-C445-A9BA-3215EEBE4838}">
      <dgm:prSet phldrT="[Text]"/>
      <dgm:spPr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en-US" altLang="zh-TW" dirty="0" smtClean="0">
              <a:solidFill>
                <a:schemeClr val="bg1"/>
              </a:solidFill>
            </a:rPr>
            <a:t>Channel</a:t>
          </a:r>
          <a:r>
            <a:rPr lang="zh-TW" altLang="en-US" baseline="0" dirty="0" smtClean="0">
              <a:solidFill>
                <a:schemeClr val="bg1"/>
              </a:solidFill>
            </a:rPr>
            <a:t> </a:t>
          </a:r>
          <a:r>
            <a:rPr lang="en-US" altLang="zh-TW" baseline="0" dirty="0" smtClean="0">
              <a:solidFill>
                <a:schemeClr val="bg1"/>
              </a:solidFill>
            </a:rPr>
            <a:t>Selection</a:t>
          </a:r>
          <a:endParaRPr lang="en-US" dirty="0">
            <a:solidFill>
              <a:schemeClr val="bg1"/>
            </a:solidFill>
          </a:endParaRPr>
        </a:p>
      </dgm:t>
    </dgm:pt>
    <dgm:pt modelId="{502D7B84-9B1F-7847-A67F-CBAA6E6ED2E3}" type="parTrans" cxnId="{5208470E-9CD0-B34F-8210-82CEC93B7453}">
      <dgm:prSet/>
      <dgm:spPr/>
      <dgm:t>
        <a:bodyPr/>
        <a:lstStyle/>
        <a:p>
          <a:endParaRPr lang="en-US"/>
        </a:p>
      </dgm:t>
    </dgm:pt>
    <dgm:pt modelId="{1B33C80C-EE6C-A742-A413-94CAA212E047}" type="sibTrans" cxnId="{5208470E-9CD0-B34F-8210-82CEC93B7453}">
      <dgm:prSet/>
      <dgm:spPr/>
      <dgm:t>
        <a:bodyPr/>
        <a:lstStyle/>
        <a:p>
          <a:endParaRPr lang="en-US"/>
        </a:p>
      </dgm:t>
    </dgm:pt>
    <dgm:pt modelId="{BF9D2DBB-78AF-D44B-B5B4-D8A2D2A4327A}">
      <dgm:prSet/>
      <dgm:spPr>
        <a:solidFill>
          <a:srgbClr val="FF0000"/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en-US" altLang="zh-TW" dirty="0" smtClean="0">
              <a:solidFill>
                <a:schemeClr val="bg1"/>
              </a:solidFill>
            </a:rPr>
            <a:t>Auto</a:t>
          </a:r>
          <a:r>
            <a:rPr lang="zh-TW" altLang="en-US" dirty="0" smtClean="0">
              <a:solidFill>
                <a:schemeClr val="bg1"/>
              </a:solidFill>
            </a:rPr>
            <a:t> </a:t>
          </a:r>
          <a:r>
            <a:rPr lang="en-US" altLang="zh-TW" dirty="0" smtClean="0">
              <a:solidFill>
                <a:schemeClr val="bg1"/>
              </a:solidFill>
            </a:rPr>
            <a:t>Planning</a:t>
          </a:r>
          <a:endParaRPr lang="en-US" dirty="0">
            <a:solidFill>
              <a:schemeClr val="bg1"/>
            </a:solidFill>
          </a:endParaRPr>
        </a:p>
      </dgm:t>
    </dgm:pt>
    <dgm:pt modelId="{3BC30059-07F6-EA4A-A417-F25F30FD2417}" type="parTrans" cxnId="{4D168A18-CE87-AB4B-BB58-5EB04C4B8B0E}">
      <dgm:prSet/>
      <dgm:spPr/>
      <dgm:t>
        <a:bodyPr/>
        <a:lstStyle/>
        <a:p>
          <a:endParaRPr lang="en-US"/>
        </a:p>
      </dgm:t>
    </dgm:pt>
    <dgm:pt modelId="{2B47E589-960C-8840-B5EF-38402C87EEB7}" type="sibTrans" cxnId="{4D168A18-CE87-AB4B-BB58-5EB04C4B8B0E}">
      <dgm:prSet/>
      <dgm:spPr/>
      <dgm:t>
        <a:bodyPr/>
        <a:lstStyle/>
        <a:p>
          <a:endParaRPr lang="en-US"/>
        </a:p>
      </dgm:t>
    </dgm:pt>
    <dgm:pt modelId="{5C27E61D-50EF-AB45-8B52-16757DCF1CB6}">
      <dgm:prSet/>
      <dgm:spPr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en-US" altLang="zh-TW" dirty="0" smtClean="0">
              <a:solidFill>
                <a:schemeClr val="bg1"/>
              </a:solidFill>
            </a:rPr>
            <a:t>Transmit</a:t>
          </a:r>
          <a:r>
            <a:rPr lang="zh-TW" altLang="en-US" dirty="0" smtClean="0">
              <a:solidFill>
                <a:schemeClr val="bg1"/>
              </a:solidFill>
            </a:rPr>
            <a:t> </a:t>
          </a:r>
          <a:r>
            <a:rPr lang="en-US" altLang="zh-TW" dirty="0" smtClean="0">
              <a:solidFill>
                <a:schemeClr val="bg1"/>
              </a:solidFill>
            </a:rPr>
            <a:t>Power</a:t>
          </a:r>
          <a:r>
            <a:rPr lang="zh-TW" altLang="en-US" dirty="0" smtClean="0">
              <a:solidFill>
                <a:schemeClr val="bg1"/>
              </a:solidFill>
            </a:rPr>
            <a:t> </a:t>
          </a:r>
          <a:r>
            <a:rPr lang="en-US" altLang="zh-TW" dirty="0" smtClean="0">
              <a:solidFill>
                <a:schemeClr val="bg1"/>
              </a:solidFill>
            </a:rPr>
            <a:t>Control</a:t>
          </a:r>
          <a:endParaRPr lang="en-US" dirty="0">
            <a:solidFill>
              <a:schemeClr val="bg1"/>
            </a:solidFill>
          </a:endParaRPr>
        </a:p>
      </dgm:t>
    </dgm:pt>
    <dgm:pt modelId="{8AF14570-7ADA-4347-B31D-C2E1B6C5C023}" type="parTrans" cxnId="{4592D70A-1A1D-514D-BFB0-02B571A76AA7}">
      <dgm:prSet/>
      <dgm:spPr/>
      <dgm:t>
        <a:bodyPr/>
        <a:lstStyle/>
        <a:p>
          <a:endParaRPr lang="en-US"/>
        </a:p>
      </dgm:t>
    </dgm:pt>
    <dgm:pt modelId="{819E1A85-7431-CB47-8AED-B61A11D26933}" type="sibTrans" cxnId="{4592D70A-1A1D-514D-BFB0-02B571A76AA7}">
      <dgm:prSet/>
      <dgm:spPr/>
      <dgm:t>
        <a:bodyPr/>
        <a:lstStyle/>
        <a:p>
          <a:endParaRPr lang="en-US"/>
        </a:p>
      </dgm:t>
    </dgm:pt>
    <dgm:pt modelId="{36CF1C70-D7C9-E04D-AE63-3B3D5BB2F739}" type="pres">
      <dgm:prSet presAssocID="{45EDF2E7-A350-F741-BA6A-42AA53B69582}" presName="linearFlow" presStyleCnt="0">
        <dgm:presLayoutVars>
          <dgm:dir/>
          <dgm:resizeHandles val="exact"/>
        </dgm:presLayoutVars>
      </dgm:prSet>
      <dgm:spPr/>
    </dgm:pt>
    <dgm:pt modelId="{E5E4812A-95AB-3545-9E77-21CB047F2A07}" type="pres">
      <dgm:prSet presAssocID="{9C72BC54-7389-C445-A9BA-3215EEBE4838}" presName="composite" presStyleCnt="0"/>
      <dgm:spPr/>
    </dgm:pt>
    <dgm:pt modelId="{41459E83-F560-3F43-A12E-8E315AF664C9}" type="pres">
      <dgm:prSet presAssocID="{9C72BC54-7389-C445-A9BA-3215EEBE4838}" presName="imgShp" presStyleLbl="fgImgPlace1" presStyleIdx="0" presStyleCnt="3"/>
      <dgm:spPr>
        <a:noFill/>
      </dgm:spPr>
    </dgm:pt>
    <dgm:pt modelId="{7CF57D2F-E671-4748-A012-FF111E164365}" type="pres">
      <dgm:prSet presAssocID="{9C72BC54-7389-C445-A9BA-3215EEBE4838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257BDC-2020-3B48-9BCD-C41A90DF0AF2}" type="pres">
      <dgm:prSet presAssocID="{1B33C80C-EE6C-A742-A413-94CAA212E047}" presName="spacing" presStyleCnt="0"/>
      <dgm:spPr/>
    </dgm:pt>
    <dgm:pt modelId="{AE4A2B50-9D6A-A74E-B54E-0ECCEE2AB02C}" type="pres">
      <dgm:prSet presAssocID="{5C27E61D-50EF-AB45-8B52-16757DCF1CB6}" presName="composite" presStyleCnt="0"/>
      <dgm:spPr/>
    </dgm:pt>
    <dgm:pt modelId="{43FCFB4F-953A-B64A-B819-98D8E79E7E79}" type="pres">
      <dgm:prSet presAssocID="{5C27E61D-50EF-AB45-8B52-16757DCF1CB6}" presName="imgShp" presStyleLbl="fgImgPlace1" presStyleIdx="1" presStyleCnt="3"/>
      <dgm:spPr>
        <a:noFill/>
      </dgm:spPr>
    </dgm:pt>
    <dgm:pt modelId="{3E34BC18-C85E-E64E-9F64-8DCF3D7CEC3A}" type="pres">
      <dgm:prSet presAssocID="{5C27E61D-50EF-AB45-8B52-16757DCF1CB6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71E42D-FE90-8D40-80DA-461028F8EB22}" type="pres">
      <dgm:prSet presAssocID="{819E1A85-7431-CB47-8AED-B61A11D26933}" presName="spacing" presStyleCnt="0"/>
      <dgm:spPr/>
    </dgm:pt>
    <dgm:pt modelId="{324916B3-E99A-174F-B763-B79E0EBCB46A}" type="pres">
      <dgm:prSet presAssocID="{BF9D2DBB-78AF-D44B-B5B4-D8A2D2A4327A}" presName="composite" presStyleCnt="0"/>
      <dgm:spPr/>
    </dgm:pt>
    <dgm:pt modelId="{70D102E9-205E-FC4E-8CF2-EE7990DEB954}" type="pres">
      <dgm:prSet presAssocID="{BF9D2DBB-78AF-D44B-B5B4-D8A2D2A4327A}" presName="imgShp" presStyleLbl="fgImgPlace1" presStyleIdx="2" presStyleCnt="3"/>
      <dgm:spPr>
        <a:noFill/>
      </dgm:spPr>
    </dgm:pt>
    <dgm:pt modelId="{52299F42-3DEC-C94E-91E2-E8B1A9C8504C}" type="pres">
      <dgm:prSet presAssocID="{BF9D2DBB-78AF-D44B-B5B4-D8A2D2A4327A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FD4BC63-A92C-B74B-9E97-8D6230EDC29D}" type="presOf" srcId="{9C72BC54-7389-C445-A9BA-3215EEBE4838}" destId="{7CF57D2F-E671-4748-A012-FF111E164365}" srcOrd="0" destOrd="0" presId="urn:microsoft.com/office/officeart/2005/8/layout/vList3"/>
    <dgm:cxn modelId="{4D168A18-CE87-AB4B-BB58-5EB04C4B8B0E}" srcId="{45EDF2E7-A350-F741-BA6A-42AA53B69582}" destId="{BF9D2DBB-78AF-D44B-B5B4-D8A2D2A4327A}" srcOrd="2" destOrd="0" parTransId="{3BC30059-07F6-EA4A-A417-F25F30FD2417}" sibTransId="{2B47E589-960C-8840-B5EF-38402C87EEB7}"/>
    <dgm:cxn modelId="{7699CE88-4330-B84D-9CC7-89526423329C}" type="presOf" srcId="{45EDF2E7-A350-F741-BA6A-42AA53B69582}" destId="{36CF1C70-D7C9-E04D-AE63-3B3D5BB2F739}" srcOrd="0" destOrd="0" presId="urn:microsoft.com/office/officeart/2005/8/layout/vList3"/>
    <dgm:cxn modelId="{5208470E-9CD0-B34F-8210-82CEC93B7453}" srcId="{45EDF2E7-A350-F741-BA6A-42AA53B69582}" destId="{9C72BC54-7389-C445-A9BA-3215EEBE4838}" srcOrd="0" destOrd="0" parTransId="{502D7B84-9B1F-7847-A67F-CBAA6E6ED2E3}" sibTransId="{1B33C80C-EE6C-A742-A413-94CAA212E047}"/>
    <dgm:cxn modelId="{67A11BF8-1F3F-7042-8925-722576E24726}" type="presOf" srcId="{BF9D2DBB-78AF-D44B-B5B4-D8A2D2A4327A}" destId="{52299F42-3DEC-C94E-91E2-E8B1A9C8504C}" srcOrd="0" destOrd="0" presId="urn:microsoft.com/office/officeart/2005/8/layout/vList3"/>
    <dgm:cxn modelId="{4592D70A-1A1D-514D-BFB0-02B571A76AA7}" srcId="{45EDF2E7-A350-F741-BA6A-42AA53B69582}" destId="{5C27E61D-50EF-AB45-8B52-16757DCF1CB6}" srcOrd="1" destOrd="0" parTransId="{8AF14570-7ADA-4347-B31D-C2E1B6C5C023}" sibTransId="{819E1A85-7431-CB47-8AED-B61A11D26933}"/>
    <dgm:cxn modelId="{4C9747DC-6FB3-9A41-BC39-C4EE460C65F1}" type="presOf" srcId="{5C27E61D-50EF-AB45-8B52-16757DCF1CB6}" destId="{3E34BC18-C85E-E64E-9F64-8DCF3D7CEC3A}" srcOrd="0" destOrd="0" presId="urn:microsoft.com/office/officeart/2005/8/layout/vList3"/>
    <dgm:cxn modelId="{643E5A8E-8B1A-F746-971E-583D0D33670B}" type="presParOf" srcId="{36CF1C70-D7C9-E04D-AE63-3B3D5BB2F739}" destId="{E5E4812A-95AB-3545-9E77-21CB047F2A07}" srcOrd="0" destOrd="0" presId="urn:microsoft.com/office/officeart/2005/8/layout/vList3"/>
    <dgm:cxn modelId="{03A07E40-62EC-5843-92B5-08A51A30563F}" type="presParOf" srcId="{E5E4812A-95AB-3545-9E77-21CB047F2A07}" destId="{41459E83-F560-3F43-A12E-8E315AF664C9}" srcOrd="0" destOrd="0" presId="urn:microsoft.com/office/officeart/2005/8/layout/vList3"/>
    <dgm:cxn modelId="{21397EB5-E6E4-5C45-8404-133330A2D251}" type="presParOf" srcId="{E5E4812A-95AB-3545-9E77-21CB047F2A07}" destId="{7CF57D2F-E671-4748-A012-FF111E164365}" srcOrd="1" destOrd="0" presId="urn:microsoft.com/office/officeart/2005/8/layout/vList3"/>
    <dgm:cxn modelId="{F47373BD-7E56-B848-B7E7-A0FC2E845420}" type="presParOf" srcId="{36CF1C70-D7C9-E04D-AE63-3B3D5BB2F739}" destId="{46257BDC-2020-3B48-9BCD-C41A90DF0AF2}" srcOrd="1" destOrd="0" presId="urn:microsoft.com/office/officeart/2005/8/layout/vList3"/>
    <dgm:cxn modelId="{0F5720F3-A255-2845-ADAC-C5F8F9C740AB}" type="presParOf" srcId="{36CF1C70-D7C9-E04D-AE63-3B3D5BB2F739}" destId="{AE4A2B50-9D6A-A74E-B54E-0ECCEE2AB02C}" srcOrd="2" destOrd="0" presId="urn:microsoft.com/office/officeart/2005/8/layout/vList3"/>
    <dgm:cxn modelId="{4878FA16-877B-FE44-A666-8086BC9C5C69}" type="presParOf" srcId="{AE4A2B50-9D6A-A74E-B54E-0ECCEE2AB02C}" destId="{43FCFB4F-953A-B64A-B819-98D8E79E7E79}" srcOrd="0" destOrd="0" presId="urn:microsoft.com/office/officeart/2005/8/layout/vList3"/>
    <dgm:cxn modelId="{CD4CC500-1AAD-054C-9B0F-92B1264A3D53}" type="presParOf" srcId="{AE4A2B50-9D6A-A74E-B54E-0ECCEE2AB02C}" destId="{3E34BC18-C85E-E64E-9F64-8DCF3D7CEC3A}" srcOrd="1" destOrd="0" presId="urn:microsoft.com/office/officeart/2005/8/layout/vList3"/>
    <dgm:cxn modelId="{22BA4D80-D0F2-5A4B-B841-BA4E2FB49125}" type="presParOf" srcId="{36CF1C70-D7C9-E04D-AE63-3B3D5BB2F739}" destId="{F671E42D-FE90-8D40-80DA-461028F8EB22}" srcOrd="3" destOrd="0" presId="urn:microsoft.com/office/officeart/2005/8/layout/vList3"/>
    <dgm:cxn modelId="{F2887B96-04B3-0141-858A-0EDF45A00BC8}" type="presParOf" srcId="{36CF1C70-D7C9-E04D-AE63-3B3D5BB2F739}" destId="{324916B3-E99A-174F-B763-B79E0EBCB46A}" srcOrd="4" destOrd="0" presId="urn:microsoft.com/office/officeart/2005/8/layout/vList3"/>
    <dgm:cxn modelId="{3CEB1988-C893-5F42-92A0-F2FC2BDD05FD}" type="presParOf" srcId="{324916B3-E99A-174F-B763-B79E0EBCB46A}" destId="{70D102E9-205E-FC4E-8CF2-EE7990DEB954}" srcOrd="0" destOrd="0" presId="urn:microsoft.com/office/officeart/2005/8/layout/vList3"/>
    <dgm:cxn modelId="{AE247637-44FD-984C-A363-DE54608C526E}" type="presParOf" srcId="{324916B3-E99A-174F-B763-B79E0EBCB46A}" destId="{52299F42-3DEC-C94E-91E2-E8B1A9C8504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45EDF2E7-A350-F741-BA6A-42AA53B69582}" type="doc">
      <dgm:prSet loTypeId="urn:microsoft.com/office/officeart/2005/8/layout/vList3" loCatId="" qsTypeId="urn:microsoft.com/office/officeart/2005/8/quickstyle/simple1" qsCatId="simple" csTypeId="urn:microsoft.com/office/officeart/2005/8/colors/accent5_1" csCatId="accent5" phldr="1"/>
      <dgm:spPr/>
    </dgm:pt>
    <dgm:pt modelId="{75DC6EFE-F3C3-9A40-AD6F-1C1B8B635478}">
      <dgm:prSet phldrT="[Text]"/>
      <dgm:spPr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en-US" altLang="zh-TW" dirty="0" smtClean="0">
              <a:solidFill>
                <a:schemeClr val="bg1"/>
              </a:solidFill>
            </a:rPr>
            <a:t>Overview</a:t>
          </a:r>
          <a:endParaRPr lang="en-US" dirty="0">
            <a:solidFill>
              <a:schemeClr val="bg1"/>
            </a:solidFill>
          </a:endParaRPr>
        </a:p>
      </dgm:t>
    </dgm:pt>
    <dgm:pt modelId="{702932C9-81EE-8845-88F4-EC425F1F91D9}" type="parTrans" cxnId="{BF154B6B-09D7-BC42-B7E7-8F6D3533BA5B}">
      <dgm:prSet/>
      <dgm:spPr/>
      <dgm:t>
        <a:bodyPr/>
        <a:lstStyle/>
        <a:p>
          <a:endParaRPr lang="en-US"/>
        </a:p>
      </dgm:t>
    </dgm:pt>
    <dgm:pt modelId="{791098EC-EF75-A345-B0CB-3A506DF5DC71}" type="sibTrans" cxnId="{BF154B6B-09D7-BC42-B7E7-8F6D3533BA5B}">
      <dgm:prSet/>
      <dgm:spPr/>
      <dgm:t>
        <a:bodyPr/>
        <a:lstStyle/>
        <a:p>
          <a:endParaRPr lang="en-US"/>
        </a:p>
      </dgm:t>
    </dgm:pt>
    <dgm:pt modelId="{36CF1C70-D7C9-E04D-AE63-3B3D5BB2F739}" type="pres">
      <dgm:prSet presAssocID="{45EDF2E7-A350-F741-BA6A-42AA53B69582}" presName="linearFlow" presStyleCnt="0">
        <dgm:presLayoutVars>
          <dgm:dir/>
          <dgm:resizeHandles val="exact"/>
        </dgm:presLayoutVars>
      </dgm:prSet>
      <dgm:spPr/>
    </dgm:pt>
    <dgm:pt modelId="{48108CD4-98CD-AB42-8614-10F8EFEFD5B0}" type="pres">
      <dgm:prSet presAssocID="{75DC6EFE-F3C3-9A40-AD6F-1C1B8B635478}" presName="composite" presStyleCnt="0"/>
      <dgm:spPr/>
    </dgm:pt>
    <dgm:pt modelId="{8EEF1238-E668-004E-B41B-8B0B4947DA1A}" type="pres">
      <dgm:prSet presAssocID="{75DC6EFE-F3C3-9A40-AD6F-1C1B8B635478}" presName="imgShp" presStyleLbl="fgImgPlace1" presStyleIdx="0" presStyleCnt="1"/>
      <dgm:spPr>
        <a:noFill/>
      </dgm:spPr>
      <dgm:extLst>
        <a:ext uri="{E40237B7-FDA0-4F09-8148-C483321AD2D9}">
          <dgm14:cNvPr xmlns:dgm14="http://schemas.microsoft.com/office/drawing/2010/diagram" id="0" name="" title="1"/>
        </a:ext>
      </dgm:extLst>
    </dgm:pt>
    <dgm:pt modelId="{2A0791A8-4582-4A48-ABD6-3E3CE70BC056}" type="pres">
      <dgm:prSet presAssocID="{75DC6EFE-F3C3-9A40-AD6F-1C1B8B635478}" presName="txShp" presStyleLbl="node1" presStyleIdx="0" presStyleCnt="1" custLinFactNeighborX="3713" custLinFactNeighborY="58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F154B6B-09D7-BC42-B7E7-8F6D3533BA5B}" srcId="{45EDF2E7-A350-F741-BA6A-42AA53B69582}" destId="{75DC6EFE-F3C3-9A40-AD6F-1C1B8B635478}" srcOrd="0" destOrd="0" parTransId="{702932C9-81EE-8845-88F4-EC425F1F91D9}" sibTransId="{791098EC-EF75-A345-B0CB-3A506DF5DC71}"/>
    <dgm:cxn modelId="{6C2DF98C-1C66-0348-8569-9FDCB3A41486}" type="presOf" srcId="{45EDF2E7-A350-F741-BA6A-42AA53B69582}" destId="{36CF1C70-D7C9-E04D-AE63-3B3D5BB2F739}" srcOrd="0" destOrd="0" presId="urn:microsoft.com/office/officeart/2005/8/layout/vList3"/>
    <dgm:cxn modelId="{E8585A47-1032-B744-BCC9-B7C26553D31B}" type="presOf" srcId="{75DC6EFE-F3C3-9A40-AD6F-1C1B8B635478}" destId="{2A0791A8-4582-4A48-ABD6-3E3CE70BC056}" srcOrd="0" destOrd="0" presId="urn:microsoft.com/office/officeart/2005/8/layout/vList3"/>
    <dgm:cxn modelId="{901960C1-C401-6C40-BFD1-875AFEEC419C}" type="presParOf" srcId="{36CF1C70-D7C9-E04D-AE63-3B3D5BB2F739}" destId="{48108CD4-98CD-AB42-8614-10F8EFEFD5B0}" srcOrd="0" destOrd="0" presId="urn:microsoft.com/office/officeart/2005/8/layout/vList3"/>
    <dgm:cxn modelId="{D3876D72-AAF0-634B-B749-A1D0E6DF9694}" type="presParOf" srcId="{48108CD4-98CD-AB42-8614-10F8EFEFD5B0}" destId="{8EEF1238-E668-004E-B41B-8B0B4947DA1A}" srcOrd="0" destOrd="0" presId="urn:microsoft.com/office/officeart/2005/8/layout/vList3"/>
    <dgm:cxn modelId="{F6CBF3C3-32C2-034F-A364-A204CD096D90}" type="presParOf" srcId="{48108CD4-98CD-AB42-8614-10F8EFEFD5B0}" destId="{2A0791A8-4582-4A48-ABD6-3E3CE70BC05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45EDF2E7-A350-F741-BA6A-42AA53B69582}" type="doc">
      <dgm:prSet loTypeId="urn:microsoft.com/office/officeart/2005/8/layout/vList3" loCatId="" qsTypeId="urn:microsoft.com/office/officeart/2005/8/quickstyle/simple1" qsCatId="simple" csTypeId="urn:microsoft.com/office/officeart/2005/8/colors/accent5_1" csCatId="accent5" phldr="1"/>
      <dgm:spPr/>
    </dgm:pt>
    <dgm:pt modelId="{75DC6EFE-F3C3-9A40-AD6F-1C1B8B635478}">
      <dgm:prSet phldrT="[Text]"/>
      <dgm:spPr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en-US" altLang="zh-TW" dirty="0" smtClean="0">
              <a:solidFill>
                <a:schemeClr val="bg1"/>
              </a:solidFill>
            </a:rPr>
            <a:t>AP AC station</a:t>
          </a:r>
          <a:r>
            <a:rPr lang="zh-TW" altLang="en-US" dirty="0" smtClean="0">
              <a:solidFill>
                <a:schemeClr val="bg1"/>
              </a:solidFill>
            </a:rPr>
            <a:t> </a:t>
          </a:r>
          <a:r>
            <a:rPr lang="en-US" altLang="zh-TW" dirty="0" smtClean="0">
              <a:solidFill>
                <a:schemeClr val="bg1"/>
              </a:solidFill>
            </a:rPr>
            <a:t>table</a:t>
          </a:r>
          <a:endParaRPr lang="en-US" dirty="0">
            <a:solidFill>
              <a:schemeClr val="bg1"/>
            </a:solidFill>
          </a:endParaRPr>
        </a:p>
      </dgm:t>
    </dgm:pt>
    <dgm:pt modelId="{702932C9-81EE-8845-88F4-EC425F1F91D9}" type="parTrans" cxnId="{BF154B6B-09D7-BC42-B7E7-8F6D3533BA5B}">
      <dgm:prSet/>
      <dgm:spPr/>
      <dgm:t>
        <a:bodyPr/>
        <a:lstStyle/>
        <a:p>
          <a:endParaRPr lang="en-US"/>
        </a:p>
      </dgm:t>
    </dgm:pt>
    <dgm:pt modelId="{791098EC-EF75-A345-B0CB-3A506DF5DC71}" type="sibTrans" cxnId="{BF154B6B-09D7-BC42-B7E7-8F6D3533BA5B}">
      <dgm:prSet/>
      <dgm:spPr/>
      <dgm:t>
        <a:bodyPr/>
        <a:lstStyle/>
        <a:p>
          <a:endParaRPr lang="en-US"/>
        </a:p>
      </dgm:t>
    </dgm:pt>
    <dgm:pt modelId="{36CF1C70-D7C9-E04D-AE63-3B3D5BB2F739}" type="pres">
      <dgm:prSet presAssocID="{45EDF2E7-A350-F741-BA6A-42AA53B69582}" presName="linearFlow" presStyleCnt="0">
        <dgm:presLayoutVars>
          <dgm:dir/>
          <dgm:resizeHandles val="exact"/>
        </dgm:presLayoutVars>
      </dgm:prSet>
      <dgm:spPr/>
    </dgm:pt>
    <dgm:pt modelId="{48108CD4-98CD-AB42-8614-10F8EFEFD5B0}" type="pres">
      <dgm:prSet presAssocID="{75DC6EFE-F3C3-9A40-AD6F-1C1B8B635478}" presName="composite" presStyleCnt="0"/>
      <dgm:spPr/>
    </dgm:pt>
    <dgm:pt modelId="{8EEF1238-E668-004E-B41B-8B0B4947DA1A}" type="pres">
      <dgm:prSet presAssocID="{75DC6EFE-F3C3-9A40-AD6F-1C1B8B635478}" presName="imgShp" presStyleLbl="fgImgPlace1" presStyleIdx="0" presStyleCnt="1"/>
      <dgm:spPr>
        <a:noFill/>
      </dgm:spPr>
      <dgm:extLst>
        <a:ext uri="{E40237B7-FDA0-4F09-8148-C483321AD2D9}">
          <dgm14:cNvPr xmlns:dgm14="http://schemas.microsoft.com/office/drawing/2010/diagram" id="0" name="" title="1"/>
        </a:ext>
      </dgm:extLst>
    </dgm:pt>
    <dgm:pt modelId="{2A0791A8-4582-4A48-ABD6-3E3CE70BC056}" type="pres">
      <dgm:prSet presAssocID="{75DC6EFE-F3C3-9A40-AD6F-1C1B8B635478}" presName="txShp" presStyleLbl="node1" presStyleIdx="0" presStyleCnt="1" custLinFactNeighborX="4990" custLinFactNeighborY="-27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AC4EC38-C28D-6A46-8234-D8A606D59C2F}" type="presOf" srcId="{45EDF2E7-A350-F741-BA6A-42AA53B69582}" destId="{36CF1C70-D7C9-E04D-AE63-3B3D5BB2F739}" srcOrd="0" destOrd="0" presId="urn:microsoft.com/office/officeart/2005/8/layout/vList3"/>
    <dgm:cxn modelId="{872EA7AB-1F25-8A43-BD91-73EAACF1779B}" type="presOf" srcId="{75DC6EFE-F3C3-9A40-AD6F-1C1B8B635478}" destId="{2A0791A8-4582-4A48-ABD6-3E3CE70BC056}" srcOrd="0" destOrd="0" presId="urn:microsoft.com/office/officeart/2005/8/layout/vList3"/>
    <dgm:cxn modelId="{BF154B6B-09D7-BC42-B7E7-8F6D3533BA5B}" srcId="{45EDF2E7-A350-F741-BA6A-42AA53B69582}" destId="{75DC6EFE-F3C3-9A40-AD6F-1C1B8B635478}" srcOrd="0" destOrd="0" parTransId="{702932C9-81EE-8845-88F4-EC425F1F91D9}" sibTransId="{791098EC-EF75-A345-B0CB-3A506DF5DC71}"/>
    <dgm:cxn modelId="{72872540-670C-C249-AF6D-73F2999B8456}" type="presParOf" srcId="{36CF1C70-D7C9-E04D-AE63-3B3D5BB2F739}" destId="{48108CD4-98CD-AB42-8614-10F8EFEFD5B0}" srcOrd="0" destOrd="0" presId="urn:microsoft.com/office/officeart/2005/8/layout/vList3"/>
    <dgm:cxn modelId="{3BAFECDF-B845-D140-B7BD-2EC34497D7A3}" type="presParOf" srcId="{48108CD4-98CD-AB42-8614-10F8EFEFD5B0}" destId="{8EEF1238-E668-004E-B41B-8B0B4947DA1A}" srcOrd="0" destOrd="0" presId="urn:microsoft.com/office/officeart/2005/8/layout/vList3"/>
    <dgm:cxn modelId="{13A4C884-920F-884F-B511-157CBC11F8D0}" type="presParOf" srcId="{48108CD4-98CD-AB42-8614-10F8EFEFD5B0}" destId="{2A0791A8-4582-4A48-ABD6-3E3CE70BC05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45EDF2E7-A350-F741-BA6A-42AA53B69582}" type="doc">
      <dgm:prSet loTypeId="urn:microsoft.com/office/officeart/2005/8/layout/vList3" loCatId="" qsTypeId="urn:microsoft.com/office/officeart/2005/8/quickstyle/simple1" qsCatId="simple" csTypeId="urn:microsoft.com/office/officeart/2005/8/colors/accent5_1" csCatId="accent5" phldr="1"/>
      <dgm:spPr/>
    </dgm:pt>
    <dgm:pt modelId="{75DC6EFE-F3C3-9A40-AD6F-1C1B8B635478}">
      <dgm:prSet phldrT="[Text]"/>
      <dgm:spPr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en-US" altLang="zh-TW" dirty="0" smtClean="0">
              <a:solidFill>
                <a:schemeClr val="bg1"/>
              </a:solidFill>
            </a:rPr>
            <a:t>AP AC station</a:t>
          </a:r>
          <a:r>
            <a:rPr lang="zh-TW" altLang="en-US" dirty="0" smtClean="0">
              <a:solidFill>
                <a:schemeClr val="bg1"/>
              </a:solidFill>
            </a:rPr>
            <a:t> </a:t>
          </a:r>
          <a:r>
            <a:rPr lang="en-US" altLang="zh-TW" dirty="0" smtClean="0">
              <a:solidFill>
                <a:schemeClr val="bg1"/>
              </a:solidFill>
            </a:rPr>
            <a:t>table</a:t>
          </a:r>
          <a:endParaRPr lang="en-US" dirty="0">
            <a:solidFill>
              <a:schemeClr val="bg1"/>
            </a:solidFill>
          </a:endParaRPr>
        </a:p>
      </dgm:t>
    </dgm:pt>
    <dgm:pt modelId="{702932C9-81EE-8845-88F4-EC425F1F91D9}" type="parTrans" cxnId="{BF154B6B-09D7-BC42-B7E7-8F6D3533BA5B}">
      <dgm:prSet/>
      <dgm:spPr/>
      <dgm:t>
        <a:bodyPr/>
        <a:lstStyle/>
        <a:p>
          <a:endParaRPr lang="en-US"/>
        </a:p>
      </dgm:t>
    </dgm:pt>
    <dgm:pt modelId="{791098EC-EF75-A345-B0CB-3A506DF5DC71}" type="sibTrans" cxnId="{BF154B6B-09D7-BC42-B7E7-8F6D3533BA5B}">
      <dgm:prSet/>
      <dgm:spPr/>
      <dgm:t>
        <a:bodyPr/>
        <a:lstStyle/>
        <a:p>
          <a:endParaRPr lang="en-US"/>
        </a:p>
      </dgm:t>
    </dgm:pt>
    <dgm:pt modelId="{36CF1C70-D7C9-E04D-AE63-3B3D5BB2F739}" type="pres">
      <dgm:prSet presAssocID="{45EDF2E7-A350-F741-BA6A-42AA53B69582}" presName="linearFlow" presStyleCnt="0">
        <dgm:presLayoutVars>
          <dgm:dir/>
          <dgm:resizeHandles val="exact"/>
        </dgm:presLayoutVars>
      </dgm:prSet>
      <dgm:spPr/>
    </dgm:pt>
    <dgm:pt modelId="{48108CD4-98CD-AB42-8614-10F8EFEFD5B0}" type="pres">
      <dgm:prSet presAssocID="{75DC6EFE-F3C3-9A40-AD6F-1C1B8B635478}" presName="composite" presStyleCnt="0"/>
      <dgm:spPr/>
    </dgm:pt>
    <dgm:pt modelId="{8EEF1238-E668-004E-B41B-8B0B4947DA1A}" type="pres">
      <dgm:prSet presAssocID="{75DC6EFE-F3C3-9A40-AD6F-1C1B8B635478}" presName="imgShp" presStyleLbl="fgImgPlace1" presStyleIdx="0" presStyleCnt="1"/>
      <dgm:spPr>
        <a:noFill/>
      </dgm:spPr>
      <dgm:extLst>
        <a:ext uri="{E40237B7-FDA0-4F09-8148-C483321AD2D9}">
          <dgm14:cNvPr xmlns:dgm14="http://schemas.microsoft.com/office/drawing/2010/diagram" id="0" name="" title="1"/>
        </a:ext>
      </dgm:extLst>
    </dgm:pt>
    <dgm:pt modelId="{2A0791A8-4582-4A48-ABD6-3E3CE70BC056}" type="pres">
      <dgm:prSet presAssocID="{75DC6EFE-F3C3-9A40-AD6F-1C1B8B635478}" presName="txShp" presStyleLbl="node1" presStyleIdx="0" presStyleCnt="1" custLinFactNeighborX="4990" custLinFactNeighborY="-27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CAE9169-C782-1F49-8D3C-9D7BC1216367}" type="presOf" srcId="{75DC6EFE-F3C3-9A40-AD6F-1C1B8B635478}" destId="{2A0791A8-4582-4A48-ABD6-3E3CE70BC056}" srcOrd="0" destOrd="0" presId="urn:microsoft.com/office/officeart/2005/8/layout/vList3"/>
    <dgm:cxn modelId="{BF154B6B-09D7-BC42-B7E7-8F6D3533BA5B}" srcId="{45EDF2E7-A350-F741-BA6A-42AA53B69582}" destId="{75DC6EFE-F3C3-9A40-AD6F-1C1B8B635478}" srcOrd="0" destOrd="0" parTransId="{702932C9-81EE-8845-88F4-EC425F1F91D9}" sibTransId="{791098EC-EF75-A345-B0CB-3A506DF5DC71}"/>
    <dgm:cxn modelId="{39298368-1A81-7243-8B2B-7034F8778A70}" type="presOf" srcId="{45EDF2E7-A350-F741-BA6A-42AA53B69582}" destId="{36CF1C70-D7C9-E04D-AE63-3B3D5BB2F739}" srcOrd="0" destOrd="0" presId="urn:microsoft.com/office/officeart/2005/8/layout/vList3"/>
    <dgm:cxn modelId="{63D7333F-8AAE-8843-8AFA-FF87998F45D9}" type="presParOf" srcId="{36CF1C70-D7C9-E04D-AE63-3B3D5BB2F739}" destId="{48108CD4-98CD-AB42-8614-10F8EFEFD5B0}" srcOrd="0" destOrd="0" presId="urn:microsoft.com/office/officeart/2005/8/layout/vList3"/>
    <dgm:cxn modelId="{A0B182B4-6141-D147-AA6D-84EAD959B11D}" type="presParOf" srcId="{48108CD4-98CD-AB42-8614-10F8EFEFD5B0}" destId="{8EEF1238-E668-004E-B41B-8B0B4947DA1A}" srcOrd="0" destOrd="0" presId="urn:microsoft.com/office/officeart/2005/8/layout/vList3"/>
    <dgm:cxn modelId="{DAFCC355-DEF7-754F-9A70-9D7C53039C17}" type="presParOf" srcId="{48108CD4-98CD-AB42-8614-10F8EFEFD5B0}" destId="{2A0791A8-4582-4A48-ABD6-3E3CE70BC05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45EDF2E7-A350-F741-BA6A-42AA53B69582}" type="doc">
      <dgm:prSet loTypeId="urn:microsoft.com/office/officeart/2005/8/layout/vList3" loCatId="" qsTypeId="urn:microsoft.com/office/officeart/2005/8/quickstyle/simple1" qsCatId="simple" csTypeId="urn:microsoft.com/office/officeart/2005/8/colors/accent5_1" csCatId="accent5" phldr="1"/>
      <dgm:spPr/>
    </dgm:pt>
    <dgm:pt modelId="{75DC6EFE-F3C3-9A40-AD6F-1C1B8B635478}">
      <dgm:prSet phldrT="[Text]"/>
      <dgm:spPr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en-US" altLang="zh-TW" dirty="0" smtClean="0">
              <a:solidFill>
                <a:schemeClr val="bg1"/>
              </a:solidFill>
            </a:rPr>
            <a:t>AP AC station</a:t>
          </a:r>
          <a:r>
            <a:rPr lang="zh-TW" altLang="en-US" dirty="0" smtClean="0">
              <a:solidFill>
                <a:schemeClr val="bg1"/>
              </a:solidFill>
            </a:rPr>
            <a:t> </a:t>
          </a:r>
          <a:r>
            <a:rPr lang="en-US" altLang="zh-TW" dirty="0" smtClean="0">
              <a:solidFill>
                <a:schemeClr val="bg1"/>
              </a:solidFill>
            </a:rPr>
            <a:t>table</a:t>
          </a:r>
          <a:endParaRPr lang="en-US" dirty="0">
            <a:solidFill>
              <a:schemeClr val="bg1"/>
            </a:solidFill>
          </a:endParaRPr>
        </a:p>
      </dgm:t>
    </dgm:pt>
    <dgm:pt modelId="{702932C9-81EE-8845-88F4-EC425F1F91D9}" type="parTrans" cxnId="{BF154B6B-09D7-BC42-B7E7-8F6D3533BA5B}">
      <dgm:prSet/>
      <dgm:spPr/>
      <dgm:t>
        <a:bodyPr/>
        <a:lstStyle/>
        <a:p>
          <a:endParaRPr lang="en-US"/>
        </a:p>
      </dgm:t>
    </dgm:pt>
    <dgm:pt modelId="{791098EC-EF75-A345-B0CB-3A506DF5DC71}" type="sibTrans" cxnId="{BF154B6B-09D7-BC42-B7E7-8F6D3533BA5B}">
      <dgm:prSet/>
      <dgm:spPr/>
      <dgm:t>
        <a:bodyPr/>
        <a:lstStyle/>
        <a:p>
          <a:endParaRPr lang="en-US"/>
        </a:p>
      </dgm:t>
    </dgm:pt>
    <dgm:pt modelId="{36CF1C70-D7C9-E04D-AE63-3B3D5BB2F739}" type="pres">
      <dgm:prSet presAssocID="{45EDF2E7-A350-F741-BA6A-42AA53B69582}" presName="linearFlow" presStyleCnt="0">
        <dgm:presLayoutVars>
          <dgm:dir/>
          <dgm:resizeHandles val="exact"/>
        </dgm:presLayoutVars>
      </dgm:prSet>
      <dgm:spPr/>
    </dgm:pt>
    <dgm:pt modelId="{48108CD4-98CD-AB42-8614-10F8EFEFD5B0}" type="pres">
      <dgm:prSet presAssocID="{75DC6EFE-F3C3-9A40-AD6F-1C1B8B635478}" presName="composite" presStyleCnt="0"/>
      <dgm:spPr/>
    </dgm:pt>
    <dgm:pt modelId="{8EEF1238-E668-004E-B41B-8B0B4947DA1A}" type="pres">
      <dgm:prSet presAssocID="{75DC6EFE-F3C3-9A40-AD6F-1C1B8B635478}" presName="imgShp" presStyleLbl="fgImgPlace1" presStyleIdx="0" presStyleCnt="1"/>
      <dgm:spPr>
        <a:noFill/>
      </dgm:spPr>
      <dgm:extLst>
        <a:ext uri="{E40237B7-FDA0-4F09-8148-C483321AD2D9}">
          <dgm14:cNvPr xmlns:dgm14="http://schemas.microsoft.com/office/drawing/2010/diagram" id="0" name="" title="1"/>
        </a:ext>
      </dgm:extLst>
    </dgm:pt>
    <dgm:pt modelId="{2A0791A8-4582-4A48-ABD6-3E3CE70BC056}" type="pres">
      <dgm:prSet presAssocID="{75DC6EFE-F3C3-9A40-AD6F-1C1B8B635478}" presName="txShp" presStyleLbl="node1" presStyleIdx="0" presStyleCnt="1" custLinFactNeighborX="4990" custLinFactNeighborY="-27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B8FC33-95A1-3D45-89DA-1CBA45093397}" type="presOf" srcId="{75DC6EFE-F3C3-9A40-AD6F-1C1B8B635478}" destId="{2A0791A8-4582-4A48-ABD6-3E3CE70BC056}" srcOrd="0" destOrd="0" presId="urn:microsoft.com/office/officeart/2005/8/layout/vList3"/>
    <dgm:cxn modelId="{BF154B6B-09D7-BC42-B7E7-8F6D3533BA5B}" srcId="{45EDF2E7-A350-F741-BA6A-42AA53B69582}" destId="{75DC6EFE-F3C3-9A40-AD6F-1C1B8B635478}" srcOrd="0" destOrd="0" parTransId="{702932C9-81EE-8845-88F4-EC425F1F91D9}" sibTransId="{791098EC-EF75-A345-B0CB-3A506DF5DC71}"/>
    <dgm:cxn modelId="{6472AA3E-EC30-6D44-8925-113FF5DE401C}" type="presOf" srcId="{45EDF2E7-A350-F741-BA6A-42AA53B69582}" destId="{36CF1C70-D7C9-E04D-AE63-3B3D5BB2F739}" srcOrd="0" destOrd="0" presId="urn:microsoft.com/office/officeart/2005/8/layout/vList3"/>
    <dgm:cxn modelId="{8ABC12B2-5AF8-0B4F-BEDA-94A822F0E6EC}" type="presParOf" srcId="{36CF1C70-D7C9-E04D-AE63-3B3D5BB2F739}" destId="{48108CD4-98CD-AB42-8614-10F8EFEFD5B0}" srcOrd="0" destOrd="0" presId="urn:microsoft.com/office/officeart/2005/8/layout/vList3"/>
    <dgm:cxn modelId="{BD4D7447-44B0-1548-B67A-C67C9CED8F88}" type="presParOf" srcId="{48108CD4-98CD-AB42-8614-10F8EFEFD5B0}" destId="{8EEF1238-E668-004E-B41B-8B0B4947DA1A}" srcOrd="0" destOrd="0" presId="urn:microsoft.com/office/officeart/2005/8/layout/vList3"/>
    <dgm:cxn modelId="{6D5D26A0-029B-3648-BA53-C5FD68EBCAB1}" type="presParOf" srcId="{48108CD4-98CD-AB42-8614-10F8EFEFD5B0}" destId="{2A0791A8-4582-4A48-ABD6-3E3CE70BC05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45EDF2E7-A350-F741-BA6A-42AA53B69582}" type="doc">
      <dgm:prSet loTypeId="urn:microsoft.com/office/officeart/2005/8/layout/vList3" loCatId="" qsTypeId="urn:microsoft.com/office/officeart/2005/8/quickstyle/simple1" qsCatId="simple" csTypeId="urn:microsoft.com/office/officeart/2005/8/colors/accent5_1" csCatId="accent5" phldr="1"/>
      <dgm:spPr/>
    </dgm:pt>
    <dgm:pt modelId="{75DC6EFE-F3C3-9A40-AD6F-1C1B8B635478}">
      <dgm:prSet phldrT="[Text]"/>
      <dgm:spPr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 IP table setting</a:t>
          </a:r>
          <a:endParaRPr lang="en-US" dirty="0">
            <a:solidFill>
              <a:schemeClr val="bg1"/>
            </a:solidFill>
          </a:endParaRPr>
        </a:p>
      </dgm:t>
    </dgm:pt>
    <dgm:pt modelId="{702932C9-81EE-8845-88F4-EC425F1F91D9}" type="parTrans" cxnId="{BF154B6B-09D7-BC42-B7E7-8F6D3533BA5B}">
      <dgm:prSet/>
      <dgm:spPr/>
      <dgm:t>
        <a:bodyPr/>
        <a:lstStyle/>
        <a:p>
          <a:endParaRPr lang="en-US"/>
        </a:p>
      </dgm:t>
    </dgm:pt>
    <dgm:pt modelId="{791098EC-EF75-A345-B0CB-3A506DF5DC71}" type="sibTrans" cxnId="{BF154B6B-09D7-BC42-B7E7-8F6D3533BA5B}">
      <dgm:prSet/>
      <dgm:spPr/>
      <dgm:t>
        <a:bodyPr/>
        <a:lstStyle/>
        <a:p>
          <a:endParaRPr lang="en-US"/>
        </a:p>
      </dgm:t>
    </dgm:pt>
    <dgm:pt modelId="{36CF1C70-D7C9-E04D-AE63-3B3D5BB2F739}" type="pres">
      <dgm:prSet presAssocID="{45EDF2E7-A350-F741-BA6A-42AA53B69582}" presName="linearFlow" presStyleCnt="0">
        <dgm:presLayoutVars>
          <dgm:dir/>
          <dgm:resizeHandles val="exact"/>
        </dgm:presLayoutVars>
      </dgm:prSet>
      <dgm:spPr/>
    </dgm:pt>
    <dgm:pt modelId="{48108CD4-98CD-AB42-8614-10F8EFEFD5B0}" type="pres">
      <dgm:prSet presAssocID="{75DC6EFE-F3C3-9A40-AD6F-1C1B8B635478}" presName="composite" presStyleCnt="0"/>
      <dgm:spPr/>
    </dgm:pt>
    <dgm:pt modelId="{8EEF1238-E668-004E-B41B-8B0B4947DA1A}" type="pres">
      <dgm:prSet presAssocID="{75DC6EFE-F3C3-9A40-AD6F-1C1B8B635478}" presName="imgShp" presStyleLbl="fgImgPlace1" presStyleIdx="0" presStyleCnt="1"/>
      <dgm:spPr>
        <a:noFill/>
      </dgm:spPr>
      <dgm:extLst>
        <a:ext uri="{E40237B7-FDA0-4F09-8148-C483321AD2D9}">
          <dgm14:cNvPr xmlns:dgm14="http://schemas.microsoft.com/office/drawing/2010/diagram" id="0" name="" title="1"/>
        </a:ext>
      </dgm:extLst>
    </dgm:pt>
    <dgm:pt modelId="{2A0791A8-4582-4A48-ABD6-3E3CE70BC056}" type="pres">
      <dgm:prSet presAssocID="{75DC6EFE-F3C3-9A40-AD6F-1C1B8B635478}" presName="txShp" presStyleLbl="node1" presStyleIdx="0" presStyleCnt="1" custLinFactNeighborX="4990" custLinFactNeighborY="-27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B0D1110-2CB3-1F44-B717-66F0FE05754B}" type="presOf" srcId="{45EDF2E7-A350-F741-BA6A-42AA53B69582}" destId="{36CF1C70-D7C9-E04D-AE63-3B3D5BB2F739}" srcOrd="0" destOrd="0" presId="urn:microsoft.com/office/officeart/2005/8/layout/vList3"/>
    <dgm:cxn modelId="{BF154B6B-09D7-BC42-B7E7-8F6D3533BA5B}" srcId="{45EDF2E7-A350-F741-BA6A-42AA53B69582}" destId="{75DC6EFE-F3C3-9A40-AD6F-1C1B8B635478}" srcOrd="0" destOrd="0" parTransId="{702932C9-81EE-8845-88F4-EC425F1F91D9}" sibTransId="{791098EC-EF75-A345-B0CB-3A506DF5DC71}"/>
    <dgm:cxn modelId="{D6A7D07C-8908-B246-AEF9-4D8530FFA30D}" type="presOf" srcId="{75DC6EFE-F3C3-9A40-AD6F-1C1B8B635478}" destId="{2A0791A8-4582-4A48-ABD6-3E3CE70BC056}" srcOrd="0" destOrd="0" presId="urn:microsoft.com/office/officeart/2005/8/layout/vList3"/>
    <dgm:cxn modelId="{B8BFCF86-AE75-FF4C-892B-C6238627A51A}" type="presParOf" srcId="{36CF1C70-D7C9-E04D-AE63-3B3D5BB2F739}" destId="{48108CD4-98CD-AB42-8614-10F8EFEFD5B0}" srcOrd="0" destOrd="0" presId="urn:microsoft.com/office/officeart/2005/8/layout/vList3"/>
    <dgm:cxn modelId="{F23BB5DF-69DE-B44F-8F69-8DC532EAF113}" type="presParOf" srcId="{48108CD4-98CD-AB42-8614-10F8EFEFD5B0}" destId="{8EEF1238-E668-004E-B41B-8B0B4947DA1A}" srcOrd="0" destOrd="0" presId="urn:microsoft.com/office/officeart/2005/8/layout/vList3"/>
    <dgm:cxn modelId="{A0268770-67C0-674E-9EA8-8A6043410388}" type="presParOf" srcId="{48108CD4-98CD-AB42-8614-10F8EFEFD5B0}" destId="{2A0791A8-4582-4A48-ABD6-3E3CE70BC05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45EDF2E7-A350-F741-BA6A-42AA53B69582}" type="doc">
      <dgm:prSet loTypeId="urn:microsoft.com/office/officeart/2005/8/layout/vList3" loCatId="" qsTypeId="urn:microsoft.com/office/officeart/2005/8/quickstyle/simple1" qsCatId="simple" csTypeId="urn:microsoft.com/office/officeart/2005/8/colors/accent5_1" csCatId="accent5" phldr="1"/>
      <dgm:spPr/>
    </dgm:pt>
    <dgm:pt modelId="{75DC6EFE-F3C3-9A40-AD6F-1C1B8B635478}">
      <dgm:prSet phldrT="[Text]"/>
      <dgm:spPr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Auto Plan</a:t>
          </a:r>
          <a:endParaRPr lang="en-US" dirty="0">
            <a:solidFill>
              <a:schemeClr val="bg1"/>
            </a:solidFill>
          </a:endParaRPr>
        </a:p>
      </dgm:t>
    </dgm:pt>
    <dgm:pt modelId="{702932C9-81EE-8845-88F4-EC425F1F91D9}" type="parTrans" cxnId="{BF154B6B-09D7-BC42-B7E7-8F6D3533BA5B}">
      <dgm:prSet/>
      <dgm:spPr/>
      <dgm:t>
        <a:bodyPr/>
        <a:lstStyle/>
        <a:p>
          <a:endParaRPr lang="en-US"/>
        </a:p>
      </dgm:t>
    </dgm:pt>
    <dgm:pt modelId="{791098EC-EF75-A345-B0CB-3A506DF5DC71}" type="sibTrans" cxnId="{BF154B6B-09D7-BC42-B7E7-8F6D3533BA5B}">
      <dgm:prSet/>
      <dgm:spPr/>
      <dgm:t>
        <a:bodyPr/>
        <a:lstStyle/>
        <a:p>
          <a:endParaRPr lang="en-US"/>
        </a:p>
      </dgm:t>
    </dgm:pt>
    <dgm:pt modelId="{36CF1C70-D7C9-E04D-AE63-3B3D5BB2F739}" type="pres">
      <dgm:prSet presAssocID="{45EDF2E7-A350-F741-BA6A-42AA53B69582}" presName="linearFlow" presStyleCnt="0">
        <dgm:presLayoutVars>
          <dgm:dir/>
          <dgm:resizeHandles val="exact"/>
        </dgm:presLayoutVars>
      </dgm:prSet>
      <dgm:spPr/>
    </dgm:pt>
    <dgm:pt modelId="{48108CD4-98CD-AB42-8614-10F8EFEFD5B0}" type="pres">
      <dgm:prSet presAssocID="{75DC6EFE-F3C3-9A40-AD6F-1C1B8B635478}" presName="composite" presStyleCnt="0"/>
      <dgm:spPr/>
    </dgm:pt>
    <dgm:pt modelId="{8EEF1238-E668-004E-B41B-8B0B4947DA1A}" type="pres">
      <dgm:prSet presAssocID="{75DC6EFE-F3C3-9A40-AD6F-1C1B8B635478}" presName="imgShp" presStyleLbl="fgImgPlace1" presStyleIdx="0" presStyleCnt="1"/>
      <dgm:spPr>
        <a:noFill/>
      </dgm:spPr>
      <dgm:extLst>
        <a:ext uri="{E40237B7-FDA0-4F09-8148-C483321AD2D9}">
          <dgm14:cNvPr xmlns:dgm14="http://schemas.microsoft.com/office/drawing/2010/diagram" id="0" name="" title="1"/>
        </a:ext>
      </dgm:extLst>
    </dgm:pt>
    <dgm:pt modelId="{2A0791A8-4582-4A48-ABD6-3E3CE70BC056}" type="pres">
      <dgm:prSet presAssocID="{75DC6EFE-F3C3-9A40-AD6F-1C1B8B635478}" presName="txShp" presStyleLbl="node1" presStyleIdx="0" presStyleCnt="1" custLinFactNeighborX="4990" custLinFactNeighborY="-27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4E7F2CD-47FF-5E4E-9021-759B54B1AF93}" type="presOf" srcId="{75DC6EFE-F3C3-9A40-AD6F-1C1B8B635478}" destId="{2A0791A8-4582-4A48-ABD6-3E3CE70BC056}" srcOrd="0" destOrd="0" presId="urn:microsoft.com/office/officeart/2005/8/layout/vList3"/>
    <dgm:cxn modelId="{BF154B6B-09D7-BC42-B7E7-8F6D3533BA5B}" srcId="{45EDF2E7-A350-F741-BA6A-42AA53B69582}" destId="{75DC6EFE-F3C3-9A40-AD6F-1C1B8B635478}" srcOrd="0" destOrd="0" parTransId="{702932C9-81EE-8845-88F4-EC425F1F91D9}" sibTransId="{791098EC-EF75-A345-B0CB-3A506DF5DC71}"/>
    <dgm:cxn modelId="{C07D67B5-C9CE-9E4C-B0E8-21DB39CC08A5}" type="presOf" srcId="{45EDF2E7-A350-F741-BA6A-42AA53B69582}" destId="{36CF1C70-D7C9-E04D-AE63-3B3D5BB2F739}" srcOrd="0" destOrd="0" presId="urn:microsoft.com/office/officeart/2005/8/layout/vList3"/>
    <dgm:cxn modelId="{2F257B45-BAC8-6340-9C90-B15A67A15977}" type="presParOf" srcId="{36CF1C70-D7C9-E04D-AE63-3B3D5BB2F739}" destId="{48108CD4-98CD-AB42-8614-10F8EFEFD5B0}" srcOrd="0" destOrd="0" presId="urn:microsoft.com/office/officeart/2005/8/layout/vList3"/>
    <dgm:cxn modelId="{B0DE3D97-D158-A044-9C29-058E21A16C39}" type="presParOf" srcId="{48108CD4-98CD-AB42-8614-10F8EFEFD5B0}" destId="{8EEF1238-E668-004E-B41B-8B0B4947DA1A}" srcOrd="0" destOrd="0" presId="urn:microsoft.com/office/officeart/2005/8/layout/vList3"/>
    <dgm:cxn modelId="{C1F67DF4-04EB-BF46-A524-71ACA6B0B95A}" type="presParOf" srcId="{48108CD4-98CD-AB42-8614-10F8EFEFD5B0}" destId="{2A0791A8-4582-4A48-ABD6-3E3CE70BC05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45EDF2E7-A350-F741-BA6A-42AA53B69582}" type="doc">
      <dgm:prSet loTypeId="urn:microsoft.com/office/officeart/2005/8/layout/vList3" loCatId="" qsTypeId="urn:microsoft.com/office/officeart/2005/8/quickstyle/simple1" qsCatId="simple" csTypeId="urn:microsoft.com/office/officeart/2005/8/colors/accent5_1" csCatId="accent5" phldr="1"/>
      <dgm:spPr/>
    </dgm:pt>
    <dgm:pt modelId="{9C72BC54-7389-C445-A9BA-3215EEBE4838}">
      <dgm:prSet phldrT="[Text]"/>
      <dgm:spPr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Indoor Location Services</a:t>
          </a:r>
          <a:endParaRPr lang="en-US" dirty="0">
            <a:solidFill>
              <a:schemeClr val="bg1"/>
            </a:solidFill>
          </a:endParaRPr>
        </a:p>
      </dgm:t>
    </dgm:pt>
    <dgm:pt modelId="{502D7B84-9B1F-7847-A67F-CBAA6E6ED2E3}" type="parTrans" cxnId="{5208470E-9CD0-B34F-8210-82CEC93B7453}">
      <dgm:prSet/>
      <dgm:spPr/>
      <dgm:t>
        <a:bodyPr/>
        <a:lstStyle/>
        <a:p>
          <a:endParaRPr lang="en-US"/>
        </a:p>
      </dgm:t>
    </dgm:pt>
    <dgm:pt modelId="{1B33C80C-EE6C-A742-A413-94CAA212E047}" type="sibTrans" cxnId="{5208470E-9CD0-B34F-8210-82CEC93B7453}">
      <dgm:prSet/>
      <dgm:spPr/>
      <dgm:t>
        <a:bodyPr/>
        <a:lstStyle/>
        <a:p>
          <a:endParaRPr lang="en-US"/>
        </a:p>
      </dgm:t>
    </dgm:pt>
    <dgm:pt modelId="{BF9D2DBB-78AF-D44B-B5B4-D8A2D2A4327A}">
      <dgm:prSet/>
      <dgm:spPr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en-US" altLang="zh-TW" dirty="0" smtClean="0">
              <a:solidFill>
                <a:schemeClr val="bg1"/>
              </a:solidFill>
            </a:rPr>
            <a:t>Mobile Alert</a:t>
          </a:r>
          <a:endParaRPr lang="en-US" dirty="0">
            <a:solidFill>
              <a:schemeClr val="bg1"/>
            </a:solidFill>
          </a:endParaRPr>
        </a:p>
      </dgm:t>
    </dgm:pt>
    <dgm:pt modelId="{3BC30059-07F6-EA4A-A417-F25F30FD2417}" type="parTrans" cxnId="{4D168A18-CE87-AB4B-BB58-5EB04C4B8B0E}">
      <dgm:prSet/>
      <dgm:spPr/>
      <dgm:t>
        <a:bodyPr/>
        <a:lstStyle/>
        <a:p>
          <a:endParaRPr lang="en-US"/>
        </a:p>
      </dgm:t>
    </dgm:pt>
    <dgm:pt modelId="{2B47E589-960C-8840-B5EF-38402C87EEB7}" type="sibTrans" cxnId="{4D168A18-CE87-AB4B-BB58-5EB04C4B8B0E}">
      <dgm:prSet/>
      <dgm:spPr/>
      <dgm:t>
        <a:bodyPr/>
        <a:lstStyle/>
        <a:p>
          <a:endParaRPr lang="en-US"/>
        </a:p>
      </dgm:t>
    </dgm:pt>
    <dgm:pt modelId="{36CF1C70-D7C9-E04D-AE63-3B3D5BB2F739}" type="pres">
      <dgm:prSet presAssocID="{45EDF2E7-A350-F741-BA6A-42AA53B69582}" presName="linearFlow" presStyleCnt="0">
        <dgm:presLayoutVars>
          <dgm:dir/>
          <dgm:resizeHandles val="exact"/>
        </dgm:presLayoutVars>
      </dgm:prSet>
      <dgm:spPr/>
    </dgm:pt>
    <dgm:pt modelId="{E5E4812A-95AB-3545-9E77-21CB047F2A07}" type="pres">
      <dgm:prSet presAssocID="{9C72BC54-7389-C445-A9BA-3215EEBE4838}" presName="composite" presStyleCnt="0"/>
      <dgm:spPr/>
    </dgm:pt>
    <dgm:pt modelId="{41459E83-F560-3F43-A12E-8E315AF664C9}" type="pres">
      <dgm:prSet presAssocID="{9C72BC54-7389-C445-A9BA-3215EEBE4838}" presName="imgShp" presStyleLbl="fgImgPlace1" presStyleIdx="0" presStyleCnt="2"/>
      <dgm:spPr>
        <a:noFill/>
      </dgm:spPr>
    </dgm:pt>
    <dgm:pt modelId="{7CF57D2F-E671-4748-A012-FF111E164365}" type="pres">
      <dgm:prSet presAssocID="{9C72BC54-7389-C445-A9BA-3215EEBE4838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257BDC-2020-3B48-9BCD-C41A90DF0AF2}" type="pres">
      <dgm:prSet presAssocID="{1B33C80C-EE6C-A742-A413-94CAA212E047}" presName="spacing" presStyleCnt="0"/>
      <dgm:spPr/>
    </dgm:pt>
    <dgm:pt modelId="{324916B3-E99A-174F-B763-B79E0EBCB46A}" type="pres">
      <dgm:prSet presAssocID="{BF9D2DBB-78AF-D44B-B5B4-D8A2D2A4327A}" presName="composite" presStyleCnt="0"/>
      <dgm:spPr/>
    </dgm:pt>
    <dgm:pt modelId="{70D102E9-205E-FC4E-8CF2-EE7990DEB954}" type="pres">
      <dgm:prSet presAssocID="{BF9D2DBB-78AF-D44B-B5B4-D8A2D2A4327A}" presName="imgShp" presStyleLbl="fgImgPlace1" presStyleIdx="1" presStyleCnt="2"/>
      <dgm:spPr>
        <a:noFill/>
      </dgm:spPr>
    </dgm:pt>
    <dgm:pt modelId="{52299F42-3DEC-C94E-91E2-E8B1A9C8504C}" type="pres">
      <dgm:prSet presAssocID="{BF9D2DBB-78AF-D44B-B5B4-D8A2D2A4327A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D168A18-CE87-AB4B-BB58-5EB04C4B8B0E}" srcId="{45EDF2E7-A350-F741-BA6A-42AA53B69582}" destId="{BF9D2DBB-78AF-D44B-B5B4-D8A2D2A4327A}" srcOrd="1" destOrd="0" parTransId="{3BC30059-07F6-EA4A-A417-F25F30FD2417}" sibTransId="{2B47E589-960C-8840-B5EF-38402C87EEB7}"/>
    <dgm:cxn modelId="{E43C0F58-1AD7-7E44-B5A7-B2B1ECCEE1F5}" type="presOf" srcId="{45EDF2E7-A350-F741-BA6A-42AA53B69582}" destId="{36CF1C70-D7C9-E04D-AE63-3B3D5BB2F739}" srcOrd="0" destOrd="0" presId="urn:microsoft.com/office/officeart/2005/8/layout/vList3"/>
    <dgm:cxn modelId="{C7D66286-7950-E444-8AFE-C68F1C959CAD}" type="presOf" srcId="{9C72BC54-7389-C445-A9BA-3215EEBE4838}" destId="{7CF57D2F-E671-4748-A012-FF111E164365}" srcOrd="0" destOrd="0" presId="urn:microsoft.com/office/officeart/2005/8/layout/vList3"/>
    <dgm:cxn modelId="{C91D1EEF-6462-1648-83FD-7C1DF86AC969}" type="presOf" srcId="{BF9D2DBB-78AF-D44B-B5B4-D8A2D2A4327A}" destId="{52299F42-3DEC-C94E-91E2-E8B1A9C8504C}" srcOrd="0" destOrd="0" presId="urn:microsoft.com/office/officeart/2005/8/layout/vList3"/>
    <dgm:cxn modelId="{5208470E-9CD0-B34F-8210-82CEC93B7453}" srcId="{45EDF2E7-A350-F741-BA6A-42AA53B69582}" destId="{9C72BC54-7389-C445-A9BA-3215EEBE4838}" srcOrd="0" destOrd="0" parTransId="{502D7B84-9B1F-7847-A67F-CBAA6E6ED2E3}" sibTransId="{1B33C80C-EE6C-A742-A413-94CAA212E047}"/>
    <dgm:cxn modelId="{395F5556-235B-0D4F-8D00-72CF3BFC3D3A}" type="presParOf" srcId="{36CF1C70-D7C9-E04D-AE63-3B3D5BB2F739}" destId="{E5E4812A-95AB-3545-9E77-21CB047F2A07}" srcOrd="0" destOrd="0" presId="urn:microsoft.com/office/officeart/2005/8/layout/vList3"/>
    <dgm:cxn modelId="{5F91339A-16C1-8141-8201-90D4C72623AA}" type="presParOf" srcId="{E5E4812A-95AB-3545-9E77-21CB047F2A07}" destId="{41459E83-F560-3F43-A12E-8E315AF664C9}" srcOrd="0" destOrd="0" presId="urn:microsoft.com/office/officeart/2005/8/layout/vList3"/>
    <dgm:cxn modelId="{7E038514-CF09-CB43-B886-B71FD0ACE387}" type="presParOf" srcId="{E5E4812A-95AB-3545-9E77-21CB047F2A07}" destId="{7CF57D2F-E671-4748-A012-FF111E164365}" srcOrd="1" destOrd="0" presId="urn:microsoft.com/office/officeart/2005/8/layout/vList3"/>
    <dgm:cxn modelId="{173176D8-E216-3448-8FF1-CD8050D7B6E7}" type="presParOf" srcId="{36CF1C70-D7C9-E04D-AE63-3B3D5BB2F739}" destId="{46257BDC-2020-3B48-9BCD-C41A90DF0AF2}" srcOrd="1" destOrd="0" presId="urn:microsoft.com/office/officeart/2005/8/layout/vList3"/>
    <dgm:cxn modelId="{439F0363-FA13-7F40-B683-5D8804B4F1F5}" type="presParOf" srcId="{36CF1C70-D7C9-E04D-AE63-3B3D5BB2F739}" destId="{324916B3-E99A-174F-B763-B79E0EBCB46A}" srcOrd="2" destOrd="0" presId="urn:microsoft.com/office/officeart/2005/8/layout/vList3"/>
    <dgm:cxn modelId="{E3392FE9-EAB3-EC4C-AFD3-F3D5E9A1DA91}" type="presParOf" srcId="{324916B3-E99A-174F-B763-B79E0EBCB46A}" destId="{70D102E9-205E-FC4E-8CF2-EE7990DEB954}" srcOrd="0" destOrd="0" presId="urn:microsoft.com/office/officeart/2005/8/layout/vList3"/>
    <dgm:cxn modelId="{539D9C10-2403-D347-9F4E-0EDAC73B43EC}" type="presParOf" srcId="{324916B3-E99A-174F-B763-B79E0EBCB46A}" destId="{52299F42-3DEC-C94E-91E2-E8B1A9C8504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45EDF2E7-A350-F741-BA6A-42AA53B69582}" type="doc">
      <dgm:prSet loTypeId="urn:microsoft.com/office/officeart/2005/8/layout/vList3" loCatId="" qsTypeId="urn:microsoft.com/office/officeart/2005/8/quickstyle/simple1" qsCatId="simple" csTypeId="urn:microsoft.com/office/officeart/2005/8/colors/accent5_1" csCatId="accent5" phldr="1"/>
      <dgm:spPr/>
    </dgm:pt>
    <dgm:pt modelId="{9C72BC54-7389-C445-A9BA-3215EEBE4838}">
      <dgm:prSet phldrT="[Text]"/>
      <dgm:spPr>
        <a:solidFill>
          <a:srgbClr val="FF0000"/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Indoor Location Services</a:t>
          </a:r>
          <a:endParaRPr lang="en-US" dirty="0">
            <a:solidFill>
              <a:schemeClr val="bg1"/>
            </a:solidFill>
          </a:endParaRPr>
        </a:p>
      </dgm:t>
    </dgm:pt>
    <dgm:pt modelId="{502D7B84-9B1F-7847-A67F-CBAA6E6ED2E3}" type="parTrans" cxnId="{5208470E-9CD0-B34F-8210-82CEC93B7453}">
      <dgm:prSet/>
      <dgm:spPr/>
      <dgm:t>
        <a:bodyPr/>
        <a:lstStyle/>
        <a:p>
          <a:endParaRPr lang="en-US"/>
        </a:p>
      </dgm:t>
    </dgm:pt>
    <dgm:pt modelId="{1B33C80C-EE6C-A742-A413-94CAA212E047}" type="sibTrans" cxnId="{5208470E-9CD0-B34F-8210-82CEC93B7453}">
      <dgm:prSet/>
      <dgm:spPr/>
      <dgm:t>
        <a:bodyPr/>
        <a:lstStyle/>
        <a:p>
          <a:endParaRPr lang="en-US"/>
        </a:p>
      </dgm:t>
    </dgm:pt>
    <dgm:pt modelId="{BF9D2DBB-78AF-D44B-B5B4-D8A2D2A4327A}">
      <dgm:prSet/>
      <dgm:spPr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en-US" altLang="zh-TW" dirty="0" smtClean="0">
              <a:solidFill>
                <a:schemeClr val="bg1"/>
              </a:solidFill>
            </a:rPr>
            <a:t>Mobile Alert</a:t>
          </a:r>
          <a:endParaRPr lang="en-US" dirty="0">
            <a:solidFill>
              <a:schemeClr val="bg1"/>
            </a:solidFill>
          </a:endParaRPr>
        </a:p>
      </dgm:t>
    </dgm:pt>
    <dgm:pt modelId="{3BC30059-07F6-EA4A-A417-F25F30FD2417}" type="parTrans" cxnId="{4D168A18-CE87-AB4B-BB58-5EB04C4B8B0E}">
      <dgm:prSet/>
      <dgm:spPr/>
      <dgm:t>
        <a:bodyPr/>
        <a:lstStyle/>
        <a:p>
          <a:endParaRPr lang="en-US"/>
        </a:p>
      </dgm:t>
    </dgm:pt>
    <dgm:pt modelId="{2B47E589-960C-8840-B5EF-38402C87EEB7}" type="sibTrans" cxnId="{4D168A18-CE87-AB4B-BB58-5EB04C4B8B0E}">
      <dgm:prSet/>
      <dgm:spPr/>
      <dgm:t>
        <a:bodyPr/>
        <a:lstStyle/>
        <a:p>
          <a:endParaRPr lang="en-US"/>
        </a:p>
      </dgm:t>
    </dgm:pt>
    <dgm:pt modelId="{36CF1C70-D7C9-E04D-AE63-3B3D5BB2F739}" type="pres">
      <dgm:prSet presAssocID="{45EDF2E7-A350-F741-BA6A-42AA53B69582}" presName="linearFlow" presStyleCnt="0">
        <dgm:presLayoutVars>
          <dgm:dir/>
          <dgm:resizeHandles val="exact"/>
        </dgm:presLayoutVars>
      </dgm:prSet>
      <dgm:spPr/>
    </dgm:pt>
    <dgm:pt modelId="{E5E4812A-95AB-3545-9E77-21CB047F2A07}" type="pres">
      <dgm:prSet presAssocID="{9C72BC54-7389-C445-A9BA-3215EEBE4838}" presName="composite" presStyleCnt="0"/>
      <dgm:spPr/>
    </dgm:pt>
    <dgm:pt modelId="{41459E83-F560-3F43-A12E-8E315AF664C9}" type="pres">
      <dgm:prSet presAssocID="{9C72BC54-7389-C445-A9BA-3215EEBE4838}" presName="imgShp" presStyleLbl="fgImgPlace1" presStyleIdx="0" presStyleCnt="2"/>
      <dgm:spPr>
        <a:noFill/>
      </dgm:spPr>
    </dgm:pt>
    <dgm:pt modelId="{7CF57D2F-E671-4748-A012-FF111E164365}" type="pres">
      <dgm:prSet presAssocID="{9C72BC54-7389-C445-A9BA-3215EEBE4838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257BDC-2020-3B48-9BCD-C41A90DF0AF2}" type="pres">
      <dgm:prSet presAssocID="{1B33C80C-EE6C-A742-A413-94CAA212E047}" presName="spacing" presStyleCnt="0"/>
      <dgm:spPr/>
    </dgm:pt>
    <dgm:pt modelId="{324916B3-E99A-174F-B763-B79E0EBCB46A}" type="pres">
      <dgm:prSet presAssocID="{BF9D2DBB-78AF-D44B-B5B4-D8A2D2A4327A}" presName="composite" presStyleCnt="0"/>
      <dgm:spPr/>
    </dgm:pt>
    <dgm:pt modelId="{70D102E9-205E-FC4E-8CF2-EE7990DEB954}" type="pres">
      <dgm:prSet presAssocID="{BF9D2DBB-78AF-D44B-B5B4-D8A2D2A4327A}" presName="imgShp" presStyleLbl="fgImgPlace1" presStyleIdx="1" presStyleCnt="2"/>
      <dgm:spPr>
        <a:noFill/>
      </dgm:spPr>
    </dgm:pt>
    <dgm:pt modelId="{52299F42-3DEC-C94E-91E2-E8B1A9C8504C}" type="pres">
      <dgm:prSet presAssocID="{BF9D2DBB-78AF-D44B-B5B4-D8A2D2A4327A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3DA06A-3E68-DB4E-82F5-DC87D267D396}" type="presOf" srcId="{BF9D2DBB-78AF-D44B-B5B4-D8A2D2A4327A}" destId="{52299F42-3DEC-C94E-91E2-E8B1A9C8504C}" srcOrd="0" destOrd="0" presId="urn:microsoft.com/office/officeart/2005/8/layout/vList3"/>
    <dgm:cxn modelId="{4D168A18-CE87-AB4B-BB58-5EB04C4B8B0E}" srcId="{45EDF2E7-A350-F741-BA6A-42AA53B69582}" destId="{BF9D2DBB-78AF-D44B-B5B4-D8A2D2A4327A}" srcOrd="1" destOrd="0" parTransId="{3BC30059-07F6-EA4A-A417-F25F30FD2417}" sibTransId="{2B47E589-960C-8840-B5EF-38402C87EEB7}"/>
    <dgm:cxn modelId="{5208470E-9CD0-B34F-8210-82CEC93B7453}" srcId="{45EDF2E7-A350-F741-BA6A-42AA53B69582}" destId="{9C72BC54-7389-C445-A9BA-3215EEBE4838}" srcOrd="0" destOrd="0" parTransId="{502D7B84-9B1F-7847-A67F-CBAA6E6ED2E3}" sibTransId="{1B33C80C-EE6C-A742-A413-94CAA212E047}"/>
    <dgm:cxn modelId="{EC2B838B-C13E-3F42-A4A7-7BDE7C8B8571}" type="presOf" srcId="{9C72BC54-7389-C445-A9BA-3215EEBE4838}" destId="{7CF57D2F-E671-4748-A012-FF111E164365}" srcOrd="0" destOrd="0" presId="urn:microsoft.com/office/officeart/2005/8/layout/vList3"/>
    <dgm:cxn modelId="{36EEFB27-AA0E-564D-805F-E196B7918689}" type="presOf" srcId="{45EDF2E7-A350-F741-BA6A-42AA53B69582}" destId="{36CF1C70-D7C9-E04D-AE63-3B3D5BB2F739}" srcOrd="0" destOrd="0" presId="urn:microsoft.com/office/officeart/2005/8/layout/vList3"/>
    <dgm:cxn modelId="{1D408614-F655-4142-B040-8459FEAA82CF}" type="presParOf" srcId="{36CF1C70-D7C9-E04D-AE63-3B3D5BB2F739}" destId="{E5E4812A-95AB-3545-9E77-21CB047F2A07}" srcOrd="0" destOrd="0" presId="urn:microsoft.com/office/officeart/2005/8/layout/vList3"/>
    <dgm:cxn modelId="{7170CFB6-C1AE-7E4B-9656-57A0E31CDDAE}" type="presParOf" srcId="{E5E4812A-95AB-3545-9E77-21CB047F2A07}" destId="{41459E83-F560-3F43-A12E-8E315AF664C9}" srcOrd="0" destOrd="0" presId="urn:microsoft.com/office/officeart/2005/8/layout/vList3"/>
    <dgm:cxn modelId="{86DFDD59-D155-4F4B-9BCB-98E91E95C969}" type="presParOf" srcId="{E5E4812A-95AB-3545-9E77-21CB047F2A07}" destId="{7CF57D2F-E671-4748-A012-FF111E164365}" srcOrd="1" destOrd="0" presId="urn:microsoft.com/office/officeart/2005/8/layout/vList3"/>
    <dgm:cxn modelId="{4AF68CA8-0AC1-1947-A68A-588E0FB9E091}" type="presParOf" srcId="{36CF1C70-D7C9-E04D-AE63-3B3D5BB2F739}" destId="{46257BDC-2020-3B48-9BCD-C41A90DF0AF2}" srcOrd="1" destOrd="0" presId="urn:microsoft.com/office/officeart/2005/8/layout/vList3"/>
    <dgm:cxn modelId="{6C660CF0-3BC5-2E40-BB02-D75DDEC8E1C2}" type="presParOf" srcId="{36CF1C70-D7C9-E04D-AE63-3B3D5BB2F739}" destId="{324916B3-E99A-174F-B763-B79E0EBCB46A}" srcOrd="2" destOrd="0" presId="urn:microsoft.com/office/officeart/2005/8/layout/vList3"/>
    <dgm:cxn modelId="{07FC8F9D-B3EA-0C47-B18C-480500697D7C}" type="presParOf" srcId="{324916B3-E99A-174F-B763-B79E0EBCB46A}" destId="{70D102E9-205E-FC4E-8CF2-EE7990DEB954}" srcOrd="0" destOrd="0" presId="urn:microsoft.com/office/officeart/2005/8/layout/vList3"/>
    <dgm:cxn modelId="{5131571C-6821-524C-B840-D78B1C3353CD}" type="presParOf" srcId="{324916B3-E99A-174F-B763-B79E0EBCB46A}" destId="{52299F42-3DEC-C94E-91E2-E8B1A9C8504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5EDF2E7-A350-F741-BA6A-42AA53B69582}" type="doc">
      <dgm:prSet loTypeId="urn:microsoft.com/office/officeart/2005/8/layout/vList3" loCatId="" qsTypeId="urn:microsoft.com/office/officeart/2005/8/quickstyle/simple1" qsCatId="simple" csTypeId="urn:microsoft.com/office/officeart/2005/8/colors/accent5_1" csCatId="accent5" phldr="1"/>
      <dgm:spPr/>
    </dgm:pt>
    <dgm:pt modelId="{75DC6EFE-F3C3-9A40-AD6F-1C1B8B635478}">
      <dgm:prSet phldrT="[Text]"/>
      <dgm:spPr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en-US" altLang="zh-TW" dirty="0" smtClean="0">
              <a:solidFill>
                <a:schemeClr val="bg1"/>
              </a:solidFill>
            </a:rPr>
            <a:t>Enterprise</a:t>
          </a:r>
          <a:r>
            <a:rPr lang="zh-TW" altLang="en-US" dirty="0" smtClean="0">
              <a:solidFill>
                <a:schemeClr val="bg1"/>
              </a:solidFill>
            </a:rPr>
            <a:t> </a:t>
          </a:r>
          <a:r>
            <a:rPr lang="en-US" altLang="zh-TW" dirty="0" smtClean="0">
              <a:solidFill>
                <a:schemeClr val="bg1"/>
              </a:solidFill>
            </a:rPr>
            <a:t>Authentication</a:t>
          </a:r>
          <a:endParaRPr lang="en-US" dirty="0">
            <a:solidFill>
              <a:schemeClr val="bg1"/>
            </a:solidFill>
          </a:endParaRPr>
        </a:p>
      </dgm:t>
    </dgm:pt>
    <dgm:pt modelId="{702932C9-81EE-8845-88F4-EC425F1F91D9}" type="parTrans" cxnId="{BF154B6B-09D7-BC42-B7E7-8F6D3533BA5B}">
      <dgm:prSet/>
      <dgm:spPr/>
      <dgm:t>
        <a:bodyPr/>
        <a:lstStyle/>
        <a:p>
          <a:endParaRPr lang="en-US"/>
        </a:p>
      </dgm:t>
    </dgm:pt>
    <dgm:pt modelId="{791098EC-EF75-A345-B0CB-3A506DF5DC71}" type="sibTrans" cxnId="{BF154B6B-09D7-BC42-B7E7-8F6D3533BA5B}">
      <dgm:prSet/>
      <dgm:spPr/>
      <dgm:t>
        <a:bodyPr/>
        <a:lstStyle/>
        <a:p>
          <a:endParaRPr lang="en-US"/>
        </a:p>
      </dgm:t>
    </dgm:pt>
    <dgm:pt modelId="{9C72BC54-7389-C445-A9BA-3215EEBE4838}">
      <dgm:prSet phldrT="[Text]"/>
      <dgm:spPr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en-US" altLang="zh-TW" dirty="0" smtClean="0">
              <a:solidFill>
                <a:schemeClr val="bg1"/>
              </a:solidFill>
            </a:rPr>
            <a:t>Setup</a:t>
          </a:r>
          <a:r>
            <a:rPr lang="zh-TW" altLang="en-US" baseline="0" dirty="0" smtClean="0">
              <a:solidFill>
                <a:schemeClr val="bg1"/>
              </a:solidFill>
            </a:rPr>
            <a:t> </a:t>
          </a:r>
          <a:r>
            <a:rPr lang="en-US" altLang="zh-TW" baseline="0" dirty="0" smtClean="0">
              <a:solidFill>
                <a:schemeClr val="bg1"/>
              </a:solidFill>
            </a:rPr>
            <a:t>by</a:t>
          </a:r>
          <a:r>
            <a:rPr lang="zh-TW" altLang="en-US" baseline="0" dirty="0" smtClean="0">
              <a:solidFill>
                <a:schemeClr val="bg1"/>
              </a:solidFill>
            </a:rPr>
            <a:t> </a:t>
          </a:r>
          <a:r>
            <a:rPr lang="en-US" altLang="zh-TW" baseline="0" dirty="0" smtClean="0">
              <a:solidFill>
                <a:schemeClr val="bg1"/>
              </a:solidFill>
            </a:rPr>
            <a:t>access</a:t>
          </a:r>
          <a:r>
            <a:rPr lang="zh-TW" altLang="en-US" baseline="0" dirty="0" smtClean="0">
              <a:solidFill>
                <a:schemeClr val="bg1"/>
              </a:solidFill>
            </a:rPr>
            <a:t> </a:t>
          </a:r>
          <a:r>
            <a:rPr lang="en-US" altLang="zh-TW" baseline="0" dirty="0" smtClean="0">
              <a:solidFill>
                <a:schemeClr val="bg1"/>
              </a:solidFill>
            </a:rPr>
            <a:t>controller</a:t>
          </a:r>
          <a:endParaRPr lang="en-US" dirty="0">
            <a:solidFill>
              <a:schemeClr val="bg1"/>
            </a:solidFill>
          </a:endParaRPr>
        </a:p>
      </dgm:t>
    </dgm:pt>
    <dgm:pt modelId="{502D7B84-9B1F-7847-A67F-CBAA6E6ED2E3}" type="parTrans" cxnId="{5208470E-9CD0-B34F-8210-82CEC93B7453}">
      <dgm:prSet/>
      <dgm:spPr/>
      <dgm:t>
        <a:bodyPr/>
        <a:lstStyle/>
        <a:p>
          <a:endParaRPr lang="en-US"/>
        </a:p>
      </dgm:t>
    </dgm:pt>
    <dgm:pt modelId="{1B33C80C-EE6C-A742-A413-94CAA212E047}" type="sibTrans" cxnId="{5208470E-9CD0-B34F-8210-82CEC93B7453}">
      <dgm:prSet/>
      <dgm:spPr/>
      <dgm:t>
        <a:bodyPr/>
        <a:lstStyle/>
        <a:p>
          <a:endParaRPr lang="en-US"/>
        </a:p>
      </dgm:t>
    </dgm:pt>
    <dgm:pt modelId="{36CF1C70-D7C9-E04D-AE63-3B3D5BB2F739}" type="pres">
      <dgm:prSet presAssocID="{45EDF2E7-A350-F741-BA6A-42AA53B69582}" presName="linearFlow" presStyleCnt="0">
        <dgm:presLayoutVars>
          <dgm:dir/>
          <dgm:resizeHandles val="exact"/>
        </dgm:presLayoutVars>
      </dgm:prSet>
      <dgm:spPr/>
    </dgm:pt>
    <dgm:pt modelId="{48108CD4-98CD-AB42-8614-10F8EFEFD5B0}" type="pres">
      <dgm:prSet presAssocID="{75DC6EFE-F3C3-9A40-AD6F-1C1B8B635478}" presName="composite" presStyleCnt="0"/>
      <dgm:spPr/>
    </dgm:pt>
    <dgm:pt modelId="{8EEF1238-E668-004E-B41B-8B0B4947DA1A}" type="pres">
      <dgm:prSet presAssocID="{75DC6EFE-F3C3-9A40-AD6F-1C1B8B635478}" presName="imgShp" presStyleLbl="fgImgPlace1" presStyleIdx="0" presStyleCnt="2"/>
      <dgm:spPr>
        <a:noFill/>
      </dgm:spPr>
      <dgm:extLst>
        <a:ext uri="{E40237B7-FDA0-4F09-8148-C483321AD2D9}">
          <dgm14:cNvPr xmlns:dgm14="http://schemas.microsoft.com/office/drawing/2010/diagram" id="0" name="" title="1"/>
        </a:ext>
      </dgm:extLst>
    </dgm:pt>
    <dgm:pt modelId="{2A0791A8-4582-4A48-ABD6-3E3CE70BC056}" type="pres">
      <dgm:prSet presAssocID="{75DC6EFE-F3C3-9A40-AD6F-1C1B8B635478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7432C0-83D1-164E-A5A0-A8EDCD4AC712}" type="pres">
      <dgm:prSet presAssocID="{791098EC-EF75-A345-B0CB-3A506DF5DC71}" presName="spacing" presStyleCnt="0"/>
      <dgm:spPr/>
    </dgm:pt>
    <dgm:pt modelId="{E5E4812A-95AB-3545-9E77-21CB047F2A07}" type="pres">
      <dgm:prSet presAssocID="{9C72BC54-7389-C445-A9BA-3215EEBE4838}" presName="composite" presStyleCnt="0"/>
      <dgm:spPr/>
    </dgm:pt>
    <dgm:pt modelId="{41459E83-F560-3F43-A12E-8E315AF664C9}" type="pres">
      <dgm:prSet presAssocID="{9C72BC54-7389-C445-A9BA-3215EEBE4838}" presName="imgShp" presStyleLbl="fgImgPlace1" presStyleIdx="1" presStyleCnt="2"/>
      <dgm:spPr>
        <a:noFill/>
      </dgm:spPr>
    </dgm:pt>
    <dgm:pt modelId="{7CF57D2F-E671-4748-A012-FF111E164365}" type="pres">
      <dgm:prSet presAssocID="{9C72BC54-7389-C445-A9BA-3215EEBE4838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B5655C3-C542-094D-A20A-1F1B45E7E7EB}" type="presOf" srcId="{75DC6EFE-F3C3-9A40-AD6F-1C1B8B635478}" destId="{2A0791A8-4582-4A48-ABD6-3E3CE70BC056}" srcOrd="0" destOrd="0" presId="urn:microsoft.com/office/officeart/2005/8/layout/vList3"/>
    <dgm:cxn modelId="{BF154B6B-09D7-BC42-B7E7-8F6D3533BA5B}" srcId="{45EDF2E7-A350-F741-BA6A-42AA53B69582}" destId="{75DC6EFE-F3C3-9A40-AD6F-1C1B8B635478}" srcOrd="0" destOrd="0" parTransId="{702932C9-81EE-8845-88F4-EC425F1F91D9}" sibTransId="{791098EC-EF75-A345-B0CB-3A506DF5DC71}"/>
    <dgm:cxn modelId="{E6DC9021-7817-4F41-8C92-A39754A8D6B4}" type="presOf" srcId="{45EDF2E7-A350-F741-BA6A-42AA53B69582}" destId="{36CF1C70-D7C9-E04D-AE63-3B3D5BB2F739}" srcOrd="0" destOrd="0" presId="urn:microsoft.com/office/officeart/2005/8/layout/vList3"/>
    <dgm:cxn modelId="{5208470E-9CD0-B34F-8210-82CEC93B7453}" srcId="{45EDF2E7-A350-F741-BA6A-42AA53B69582}" destId="{9C72BC54-7389-C445-A9BA-3215EEBE4838}" srcOrd="1" destOrd="0" parTransId="{502D7B84-9B1F-7847-A67F-CBAA6E6ED2E3}" sibTransId="{1B33C80C-EE6C-A742-A413-94CAA212E047}"/>
    <dgm:cxn modelId="{12770137-E913-A740-AECF-83848A53B3B5}" type="presOf" srcId="{9C72BC54-7389-C445-A9BA-3215EEBE4838}" destId="{7CF57D2F-E671-4748-A012-FF111E164365}" srcOrd="0" destOrd="0" presId="urn:microsoft.com/office/officeart/2005/8/layout/vList3"/>
    <dgm:cxn modelId="{509C17E7-3D5B-C64C-9B8F-A088790A9838}" type="presParOf" srcId="{36CF1C70-D7C9-E04D-AE63-3B3D5BB2F739}" destId="{48108CD4-98CD-AB42-8614-10F8EFEFD5B0}" srcOrd="0" destOrd="0" presId="urn:microsoft.com/office/officeart/2005/8/layout/vList3"/>
    <dgm:cxn modelId="{5C908C29-BF71-5740-A1DA-5E69EC5827BF}" type="presParOf" srcId="{48108CD4-98CD-AB42-8614-10F8EFEFD5B0}" destId="{8EEF1238-E668-004E-B41B-8B0B4947DA1A}" srcOrd="0" destOrd="0" presId="urn:microsoft.com/office/officeart/2005/8/layout/vList3"/>
    <dgm:cxn modelId="{6D713FB2-1AC9-734A-AB3A-A6610D3C22EB}" type="presParOf" srcId="{48108CD4-98CD-AB42-8614-10F8EFEFD5B0}" destId="{2A0791A8-4582-4A48-ABD6-3E3CE70BC056}" srcOrd="1" destOrd="0" presId="urn:microsoft.com/office/officeart/2005/8/layout/vList3"/>
    <dgm:cxn modelId="{32231190-FF3A-D24A-96B2-D03B698369A6}" type="presParOf" srcId="{36CF1C70-D7C9-E04D-AE63-3B3D5BB2F739}" destId="{657432C0-83D1-164E-A5A0-A8EDCD4AC712}" srcOrd="1" destOrd="0" presId="urn:microsoft.com/office/officeart/2005/8/layout/vList3"/>
    <dgm:cxn modelId="{E1E33FC1-62E5-C64B-BE89-0BAFBDAC3BA1}" type="presParOf" srcId="{36CF1C70-D7C9-E04D-AE63-3B3D5BB2F739}" destId="{E5E4812A-95AB-3545-9E77-21CB047F2A07}" srcOrd="2" destOrd="0" presId="urn:microsoft.com/office/officeart/2005/8/layout/vList3"/>
    <dgm:cxn modelId="{0C50B793-E3A9-AC4A-A79A-052C00323E72}" type="presParOf" srcId="{E5E4812A-95AB-3545-9E77-21CB047F2A07}" destId="{41459E83-F560-3F43-A12E-8E315AF664C9}" srcOrd="0" destOrd="0" presId="urn:microsoft.com/office/officeart/2005/8/layout/vList3"/>
    <dgm:cxn modelId="{E988AFD2-EC7D-9B42-8160-31E7EDB8AA1F}" type="presParOf" srcId="{E5E4812A-95AB-3545-9E77-21CB047F2A07}" destId="{7CF57D2F-E671-4748-A012-FF111E16436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45EDF2E7-A350-F741-BA6A-42AA53B69582}" type="doc">
      <dgm:prSet loTypeId="urn:microsoft.com/office/officeart/2005/8/layout/vList3" loCatId="" qsTypeId="urn:microsoft.com/office/officeart/2005/8/quickstyle/simple1" qsCatId="simple" csTypeId="urn:microsoft.com/office/officeart/2005/8/colors/accent5_1" csCatId="accent5" phldr="1"/>
      <dgm:spPr/>
    </dgm:pt>
    <dgm:pt modelId="{9C72BC54-7389-C445-A9BA-3215EEBE4838}">
      <dgm:prSet phldrT="[Text]"/>
      <dgm:spPr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Indoor Location Services</a:t>
          </a:r>
          <a:endParaRPr lang="en-US" dirty="0">
            <a:solidFill>
              <a:schemeClr val="bg1"/>
            </a:solidFill>
          </a:endParaRPr>
        </a:p>
      </dgm:t>
    </dgm:pt>
    <dgm:pt modelId="{502D7B84-9B1F-7847-A67F-CBAA6E6ED2E3}" type="parTrans" cxnId="{5208470E-9CD0-B34F-8210-82CEC93B7453}">
      <dgm:prSet/>
      <dgm:spPr/>
      <dgm:t>
        <a:bodyPr/>
        <a:lstStyle/>
        <a:p>
          <a:endParaRPr lang="en-US"/>
        </a:p>
      </dgm:t>
    </dgm:pt>
    <dgm:pt modelId="{1B33C80C-EE6C-A742-A413-94CAA212E047}" type="sibTrans" cxnId="{5208470E-9CD0-B34F-8210-82CEC93B7453}">
      <dgm:prSet/>
      <dgm:spPr/>
      <dgm:t>
        <a:bodyPr/>
        <a:lstStyle/>
        <a:p>
          <a:endParaRPr lang="en-US"/>
        </a:p>
      </dgm:t>
    </dgm:pt>
    <dgm:pt modelId="{BF9D2DBB-78AF-D44B-B5B4-D8A2D2A4327A}">
      <dgm:prSet/>
      <dgm:spPr>
        <a:solidFill>
          <a:srgbClr val="FF0000"/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en-US" altLang="zh-TW" dirty="0" smtClean="0">
              <a:solidFill>
                <a:schemeClr val="bg1"/>
              </a:solidFill>
            </a:rPr>
            <a:t>Mobile Alert</a:t>
          </a:r>
          <a:endParaRPr lang="en-US" dirty="0">
            <a:solidFill>
              <a:schemeClr val="bg1"/>
            </a:solidFill>
          </a:endParaRPr>
        </a:p>
      </dgm:t>
    </dgm:pt>
    <dgm:pt modelId="{3BC30059-07F6-EA4A-A417-F25F30FD2417}" type="parTrans" cxnId="{4D168A18-CE87-AB4B-BB58-5EB04C4B8B0E}">
      <dgm:prSet/>
      <dgm:spPr/>
      <dgm:t>
        <a:bodyPr/>
        <a:lstStyle/>
        <a:p>
          <a:endParaRPr lang="en-US"/>
        </a:p>
      </dgm:t>
    </dgm:pt>
    <dgm:pt modelId="{2B47E589-960C-8840-B5EF-38402C87EEB7}" type="sibTrans" cxnId="{4D168A18-CE87-AB4B-BB58-5EB04C4B8B0E}">
      <dgm:prSet/>
      <dgm:spPr/>
      <dgm:t>
        <a:bodyPr/>
        <a:lstStyle/>
        <a:p>
          <a:endParaRPr lang="en-US"/>
        </a:p>
      </dgm:t>
    </dgm:pt>
    <dgm:pt modelId="{36CF1C70-D7C9-E04D-AE63-3B3D5BB2F739}" type="pres">
      <dgm:prSet presAssocID="{45EDF2E7-A350-F741-BA6A-42AA53B69582}" presName="linearFlow" presStyleCnt="0">
        <dgm:presLayoutVars>
          <dgm:dir/>
          <dgm:resizeHandles val="exact"/>
        </dgm:presLayoutVars>
      </dgm:prSet>
      <dgm:spPr/>
    </dgm:pt>
    <dgm:pt modelId="{E5E4812A-95AB-3545-9E77-21CB047F2A07}" type="pres">
      <dgm:prSet presAssocID="{9C72BC54-7389-C445-A9BA-3215EEBE4838}" presName="composite" presStyleCnt="0"/>
      <dgm:spPr/>
    </dgm:pt>
    <dgm:pt modelId="{41459E83-F560-3F43-A12E-8E315AF664C9}" type="pres">
      <dgm:prSet presAssocID="{9C72BC54-7389-C445-A9BA-3215EEBE4838}" presName="imgShp" presStyleLbl="fgImgPlace1" presStyleIdx="0" presStyleCnt="2"/>
      <dgm:spPr>
        <a:noFill/>
      </dgm:spPr>
    </dgm:pt>
    <dgm:pt modelId="{7CF57D2F-E671-4748-A012-FF111E164365}" type="pres">
      <dgm:prSet presAssocID="{9C72BC54-7389-C445-A9BA-3215EEBE4838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257BDC-2020-3B48-9BCD-C41A90DF0AF2}" type="pres">
      <dgm:prSet presAssocID="{1B33C80C-EE6C-A742-A413-94CAA212E047}" presName="spacing" presStyleCnt="0"/>
      <dgm:spPr/>
    </dgm:pt>
    <dgm:pt modelId="{324916B3-E99A-174F-B763-B79E0EBCB46A}" type="pres">
      <dgm:prSet presAssocID="{BF9D2DBB-78AF-D44B-B5B4-D8A2D2A4327A}" presName="composite" presStyleCnt="0"/>
      <dgm:spPr/>
    </dgm:pt>
    <dgm:pt modelId="{70D102E9-205E-FC4E-8CF2-EE7990DEB954}" type="pres">
      <dgm:prSet presAssocID="{BF9D2DBB-78AF-D44B-B5B4-D8A2D2A4327A}" presName="imgShp" presStyleLbl="fgImgPlace1" presStyleIdx="1" presStyleCnt="2"/>
      <dgm:spPr>
        <a:noFill/>
      </dgm:spPr>
    </dgm:pt>
    <dgm:pt modelId="{52299F42-3DEC-C94E-91E2-E8B1A9C8504C}" type="pres">
      <dgm:prSet presAssocID="{BF9D2DBB-78AF-D44B-B5B4-D8A2D2A4327A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7833E82-137B-8C4A-90FA-B9B6A6C5A964}" type="presOf" srcId="{45EDF2E7-A350-F741-BA6A-42AA53B69582}" destId="{36CF1C70-D7C9-E04D-AE63-3B3D5BB2F739}" srcOrd="0" destOrd="0" presId="urn:microsoft.com/office/officeart/2005/8/layout/vList3"/>
    <dgm:cxn modelId="{4D168A18-CE87-AB4B-BB58-5EB04C4B8B0E}" srcId="{45EDF2E7-A350-F741-BA6A-42AA53B69582}" destId="{BF9D2DBB-78AF-D44B-B5B4-D8A2D2A4327A}" srcOrd="1" destOrd="0" parTransId="{3BC30059-07F6-EA4A-A417-F25F30FD2417}" sibTransId="{2B47E589-960C-8840-B5EF-38402C87EEB7}"/>
    <dgm:cxn modelId="{C56E80A5-5892-FC48-9DA6-8AC6D97A93FA}" type="presOf" srcId="{9C72BC54-7389-C445-A9BA-3215EEBE4838}" destId="{7CF57D2F-E671-4748-A012-FF111E164365}" srcOrd="0" destOrd="0" presId="urn:microsoft.com/office/officeart/2005/8/layout/vList3"/>
    <dgm:cxn modelId="{5208470E-9CD0-B34F-8210-82CEC93B7453}" srcId="{45EDF2E7-A350-F741-BA6A-42AA53B69582}" destId="{9C72BC54-7389-C445-A9BA-3215EEBE4838}" srcOrd="0" destOrd="0" parTransId="{502D7B84-9B1F-7847-A67F-CBAA6E6ED2E3}" sibTransId="{1B33C80C-EE6C-A742-A413-94CAA212E047}"/>
    <dgm:cxn modelId="{3152481A-8A17-0C47-AD86-AC36F0299621}" type="presOf" srcId="{BF9D2DBB-78AF-D44B-B5B4-D8A2D2A4327A}" destId="{52299F42-3DEC-C94E-91E2-E8B1A9C8504C}" srcOrd="0" destOrd="0" presId="urn:microsoft.com/office/officeart/2005/8/layout/vList3"/>
    <dgm:cxn modelId="{451B1E27-2202-F146-B672-655DF4607297}" type="presParOf" srcId="{36CF1C70-D7C9-E04D-AE63-3B3D5BB2F739}" destId="{E5E4812A-95AB-3545-9E77-21CB047F2A07}" srcOrd="0" destOrd="0" presId="urn:microsoft.com/office/officeart/2005/8/layout/vList3"/>
    <dgm:cxn modelId="{526A36FC-29FE-264B-BD27-10A6F2F69512}" type="presParOf" srcId="{E5E4812A-95AB-3545-9E77-21CB047F2A07}" destId="{41459E83-F560-3F43-A12E-8E315AF664C9}" srcOrd="0" destOrd="0" presId="urn:microsoft.com/office/officeart/2005/8/layout/vList3"/>
    <dgm:cxn modelId="{2C244437-65D6-9A4F-AD0D-7C6F20CE0A4E}" type="presParOf" srcId="{E5E4812A-95AB-3545-9E77-21CB047F2A07}" destId="{7CF57D2F-E671-4748-A012-FF111E164365}" srcOrd="1" destOrd="0" presId="urn:microsoft.com/office/officeart/2005/8/layout/vList3"/>
    <dgm:cxn modelId="{30D26CDA-9483-8649-A0E7-2EF656EB3961}" type="presParOf" srcId="{36CF1C70-D7C9-E04D-AE63-3B3D5BB2F739}" destId="{46257BDC-2020-3B48-9BCD-C41A90DF0AF2}" srcOrd="1" destOrd="0" presId="urn:microsoft.com/office/officeart/2005/8/layout/vList3"/>
    <dgm:cxn modelId="{E9B98CED-89D1-E546-8E7B-188AB6BD444E}" type="presParOf" srcId="{36CF1C70-D7C9-E04D-AE63-3B3D5BB2F739}" destId="{324916B3-E99A-174F-B763-B79E0EBCB46A}" srcOrd="2" destOrd="0" presId="urn:microsoft.com/office/officeart/2005/8/layout/vList3"/>
    <dgm:cxn modelId="{9D70D8C6-DC4A-DE4D-8EE8-C55572D824FA}" type="presParOf" srcId="{324916B3-E99A-174F-B763-B79E0EBCB46A}" destId="{70D102E9-205E-FC4E-8CF2-EE7990DEB954}" srcOrd="0" destOrd="0" presId="urn:microsoft.com/office/officeart/2005/8/layout/vList3"/>
    <dgm:cxn modelId="{A5F72988-FB20-F243-9DFA-F758F1A7CD73}" type="presParOf" srcId="{324916B3-E99A-174F-B763-B79E0EBCB46A}" destId="{52299F42-3DEC-C94E-91E2-E8B1A9C8504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45EDF2E7-A350-F741-BA6A-42AA53B69582}" type="doc">
      <dgm:prSet loTypeId="urn:microsoft.com/office/officeart/2005/8/layout/vList3" loCatId="" qsTypeId="urn:microsoft.com/office/officeart/2005/8/quickstyle/simple1" qsCatId="simple" csTypeId="urn:microsoft.com/office/officeart/2005/8/colors/accent5_1" csCatId="accent5" phldr="1"/>
      <dgm:spPr/>
    </dgm:pt>
    <dgm:pt modelId="{75DC6EFE-F3C3-9A40-AD6F-1C1B8B635478}">
      <dgm:prSet phldrT="[Text]"/>
      <dgm:spPr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en-US" altLang="zh-TW" dirty="0" smtClean="0">
              <a:solidFill>
                <a:schemeClr val="bg1"/>
              </a:solidFill>
            </a:rPr>
            <a:t>Server</a:t>
          </a:r>
          <a:r>
            <a:rPr lang="zh-TW" altLang="en-US" dirty="0" smtClean="0">
              <a:solidFill>
                <a:schemeClr val="bg1"/>
              </a:solidFill>
            </a:rPr>
            <a:t> </a:t>
          </a:r>
          <a:r>
            <a:rPr lang="en-US" altLang="zh-TW" dirty="0" smtClean="0">
              <a:solidFill>
                <a:schemeClr val="bg1"/>
              </a:solidFill>
            </a:rPr>
            <a:t>online/offline</a:t>
          </a:r>
          <a:r>
            <a:rPr lang="zh-TW" altLang="en-US" dirty="0" smtClean="0">
              <a:solidFill>
                <a:schemeClr val="bg1"/>
              </a:solidFill>
            </a:rPr>
            <a:t> </a:t>
          </a:r>
          <a:r>
            <a:rPr lang="en-US" altLang="zh-TW" dirty="0" smtClean="0">
              <a:solidFill>
                <a:schemeClr val="bg1"/>
              </a:solidFill>
            </a:rPr>
            <a:t>alert</a:t>
          </a:r>
          <a:endParaRPr lang="en-US" dirty="0">
            <a:solidFill>
              <a:schemeClr val="bg1"/>
            </a:solidFill>
          </a:endParaRPr>
        </a:p>
      </dgm:t>
    </dgm:pt>
    <dgm:pt modelId="{702932C9-81EE-8845-88F4-EC425F1F91D9}" type="parTrans" cxnId="{BF154B6B-09D7-BC42-B7E7-8F6D3533BA5B}">
      <dgm:prSet/>
      <dgm:spPr/>
      <dgm:t>
        <a:bodyPr/>
        <a:lstStyle/>
        <a:p>
          <a:endParaRPr lang="en-US"/>
        </a:p>
      </dgm:t>
    </dgm:pt>
    <dgm:pt modelId="{791098EC-EF75-A345-B0CB-3A506DF5DC71}" type="sibTrans" cxnId="{BF154B6B-09D7-BC42-B7E7-8F6D3533BA5B}">
      <dgm:prSet/>
      <dgm:spPr/>
      <dgm:t>
        <a:bodyPr/>
        <a:lstStyle/>
        <a:p>
          <a:endParaRPr lang="en-US"/>
        </a:p>
      </dgm:t>
    </dgm:pt>
    <dgm:pt modelId="{9C72BC54-7389-C445-A9BA-3215EEBE4838}">
      <dgm:prSet phldrT="[Text]"/>
      <dgm:spPr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en-US" altLang="zh-TW" dirty="0" smtClean="0">
              <a:solidFill>
                <a:schemeClr val="bg1"/>
              </a:solidFill>
            </a:rPr>
            <a:t>Intrusion-detection</a:t>
          </a:r>
          <a:r>
            <a:rPr lang="zh-TW" altLang="en-US" dirty="0" smtClean="0">
              <a:solidFill>
                <a:schemeClr val="bg1"/>
              </a:solidFill>
            </a:rPr>
            <a:t> </a:t>
          </a:r>
          <a:r>
            <a:rPr lang="en-US" altLang="zh-TW" dirty="0" smtClean="0">
              <a:solidFill>
                <a:schemeClr val="bg1"/>
              </a:solidFill>
            </a:rPr>
            <a:t>alert</a:t>
          </a:r>
          <a:endParaRPr lang="en-US" dirty="0">
            <a:solidFill>
              <a:schemeClr val="bg1"/>
            </a:solidFill>
          </a:endParaRPr>
        </a:p>
      </dgm:t>
    </dgm:pt>
    <dgm:pt modelId="{1B33C80C-EE6C-A742-A413-94CAA212E047}" type="sibTrans" cxnId="{5208470E-9CD0-B34F-8210-82CEC93B7453}">
      <dgm:prSet/>
      <dgm:spPr/>
      <dgm:t>
        <a:bodyPr/>
        <a:lstStyle/>
        <a:p>
          <a:endParaRPr lang="en-US"/>
        </a:p>
      </dgm:t>
    </dgm:pt>
    <dgm:pt modelId="{502D7B84-9B1F-7847-A67F-CBAA6E6ED2E3}" type="parTrans" cxnId="{5208470E-9CD0-B34F-8210-82CEC93B7453}">
      <dgm:prSet/>
      <dgm:spPr/>
      <dgm:t>
        <a:bodyPr/>
        <a:lstStyle/>
        <a:p>
          <a:endParaRPr lang="en-US"/>
        </a:p>
      </dgm:t>
    </dgm:pt>
    <dgm:pt modelId="{36CF1C70-D7C9-E04D-AE63-3B3D5BB2F739}" type="pres">
      <dgm:prSet presAssocID="{45EDF2E7-A350-F741-BA6A-42AA53B69582}" presName="linearFlow" presStyleCnt="0">
        <dgm:presLayoutVars>
          <dgm:dir/>
          <dgm:resizeHandles val="exact"/>
        </dgm:presLayoutVars>
      </dgm:prSet>
      <dgm:spPr/>
    </dgm:pt>
    <dgm:pt modelId="{48108CD4-98CD-AB42-8614-10F8EFEFD5B0}" type="pres">
      <dgm:prSet presAssocID="{75DC6EFE-F3C3-9A40-AD6F-1C1B8B635478}" presName="composite" presStyleCnt="0"/>
      <dgm:spPr/>
    </dgm:pt>
    <dgm:pt modelId="{8EEF1238-E668-004E-B41B-8B0B4947DA1A}" type="pres">
      <dgm:prSet presAssocID="{75DC6EFE-F3C3-9A40-AD6F-1C1B8B635478}" presName="imgShp" presStyleLbl="fgImgPlace1" presStyleIdx="0" presStyleCnt="2"/>
      <dgm:spPr>
        <a:noFill/>
      </dgm:spPr>
      <dgm:extLst>
        <a:ext uri="{E40237B7-FDA0-4F09-8148-C483321AD2D9}">
          <dgm14:cNvPr xmlns:dgm14="http://schemas.microsoft.com/office/drawing/2010/diagram" id="0" name="" title="1"/>
        </a:ext>
      </dgm:extLst>
    </dgm:pt>
    <dgm:pt modelId="{2A0791A8-4582-4A48-ABD6-3E3CE70BC056}" type="pres">
      <dgm:prSet presAssocID="{75DC6EFE-F3C3-9A40-AD6F-1C1B8B635478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7432C0-83D1-164E-A5A0-A8EDCD4AC712}" type="pres">
      <dgm:prSet presAssocID="{791098EC-EF75-A345-B0CB-3A506DF5DC71}" presName="spacing" presStyleCnt="0"/>
      <dgm:spPr/>
    </dgm:pt>
    <dgm:pt modelId="{E5E4812A-95AB-3545-9E77-21CB047F2A07}" type="pres">
      <dgm:prSet presAssocID="{9C72BC54-7389-C445-A9BA-3215EEBE4838}" presName="composite" presStyleCnt="0"/>
      <dgm:spPr/>
    </dgm:pt>
    <dgm:pt modelId="{41459E83-F560-3F43-A12E-8E315AF664C9}" type="pres">
      <dgm:prSet presAssocID="{9C72BC54-7389-C445-A9BA-3215EEBE4838}" presName="imgShp" presStyleLbl="fgImgPlace1" presStyleIdx="1" presStyleCnt="2"/>
      <dgm:spPr>
        <a:noFill/>
      </dgm:spPr>
    </dgm:pt>
    <dgm:pt modelId="{7CF57D2F-E671-4748-A012-FF111E164365}" type="pres">
      <dgm:prSet presAssocID="{9C72BC54-7389-C445-A9BA-3215EEBE4838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F154B6B-09D7-BC42-B7E7-8F6D3533BA5B}" srcId="{45EDF2E7-A350-F741-BA6A-42AA53B69582}" destId="{75DC6EFE-F3C3-9A40-AD6F-1C1B8B635478}" srcOrd="0" destOrd="0" parTransId="{702932C9-81EE-8845-88F4-EC425F1F91D9}" sibTransId="{791098EC-EF75-A345-B0CB-3A506DF5DC71}"/>
    <dgm:cxn modelId="{25AE8606-778E-FA43-8683-BC09E75BFEC6}" type="presOf" srcId="{9C72BC54-7389-C445-A9BA-3215EEBE4838}" destId="{7CF57D2F-E671-4748-A012-FF111E164365}" srcOrd="0" destOrd="0" presId="urn:microsoft.com/office/officeart/2005/8/layout/vList3"/>
    <dgm:cxn modelId="{5208470E-9CD0-B34F-8210-82CEC93B7453}" srcId="{45EDF2E7-A350-F741-BA6A-42AA53B69582}" destId="{9C72BC54-7389-C445-A9BA-3215EEBE4838}" srcOrd="1" destOrd="0" parTransId="{502D7B84-9B1F-7847-A67F-CBAA6E6ED2E3}" sibTransId="{1B33C80C-EE6C-A742-A413-94CAA212E047}"/>
    <dgm:cxn modelId="{0E296E6C-B731-594D-9D06-E904352F7339}" type="presOf" srcId="{45EDF2E7-A350-F741-BA6A-42AA53B69582}" destId="{36CF1C70-D7C9-E04D-AE63-3B3D5BB2F739}" srcOrd="0" destOrd="0" presId="urn:microsoft.com/office/officeart/2005/8/layout/vList3"/>
    <dgm:cxn modelId="{5AD9C5FF-6197-284D-9175-BD677466F654}" type="presOf" srcId="{75DC6EFE-F3C3-9A40-AD6F-1C1B8B635478}" destId="{2A0791A8-4582-4A48-ABD6-3E3CE70BC056}" srcOrd="0" destOrd="0" presId="urn:microsoft.com/office/officeart/2005/8/layout/vList3"/>
    <dgm:cxn modelId="{D65A7C4A-136C-1F43-AB9B-49B637CFF513}" type="presParOf" srcId="{36CF1C70-D7C9-E04D-AE63-3B3D5BB2F739}" destId="{48108CD4-98CD-AB42-8614-10F8EFEFD5B0}" srcOrd="0" destOrd="0" presId="urn:microsoft.com/office/officeart/2005/8/layout/vList3"/>
    <dgm:cxn modelId="{C759664C-F1AA-874A-8005-28D46AED5422}" type="presParOf" srcId="{48108CD4-98CD-AB42-8614-10F8EFEFD5B0}" destId="{8EEF1238-E668-004E-B41B-8B0B4947DA1A}" srcOrd="0" destOrd="0" presId="urn:microsoft.com/office/officeart/2005/8/layout/vList3"/>
    <dgm:cxn modelId="{2911BEC2-E1A2-0244-A7B4-C004F7BEA7AF}" type="presParOf" srcId="{48108CD4-98CD-AB42-8614-10F8EFEFD5B0}" destId="{2A0791A8-4582-4A48-ABD6-3E3CE70BC056}" srcOrd="1" destOrd="0" presId="urn:microsoft.com/office/officeart/2005/8/layout/vList3"/>
    <dgm:cxn modelId="{F247D89B-8514-AA4E-AAD0-B51207C45E79}" type="presParOf" srcId="{36CF1C70-D7C9-E04D-AE63-3B3D5BB2F739}" destId="{657432C0-83D1-164E-A5A0-A8EDCD4AC712}" srcOrd="1" destOrd="0" presId="urn:microsoft.com/office/officeart/2005/8/layout/vList3"/>
    <dgm:cxn modelId="{E23D48C0-6F2A-134C-9289-2DC7AD9449E4}" type="presParOf" srcId="{36CF1C70-D7C9-E04D-AE63-3B3D5BB2F739}" destId="{E5E4812A-95AB-3545-9E77-21CB047F2A07}" srcOrd="2" destOrd="0" presId="urn:microsoft.com/office/officeart/2005/8/layout/vList3"/>
    <dgm:cxn modelId="{3328DB0A-1CB8-084B-95BE-01C616858EC2}" type="presParOf" srcId="{E5E4812A-95AB-3545-9E77-21CB047F2A07}" destId="{41459E83-F560-3F43-A12E-8E315AF664C9}" srcOrd="0" destOrd="0" presId="urn:microsoft.com/office/officeart/2005/8/layout/vList3"/>
    <dgm:cxn modelId="{9A0E7E9E-F71C-374B-8A38-5382393872F7}" type="presParOf" srcId="{E5E4812A-95AB-3545-9E77-21CB047F2A07}" destId="{7CF57D2F-E671-4748-A012-FF111E16436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5EDF2E7-A350-F741-BA6A-42AA53B69582}" type="doc">
      <dgm:prSet loTypeId="urn:microsoft.com/office/officeart/2005/8/layout/vList3" loCatId="" qsTypeId="urn:microsoft.com/office/officeart/2005/8/quickstyle/simple1" qsCatId="simple" csTypeId="urn:microsoft.com/office/officeart/2005/8/colors/accent5_1" csCatId="accent5" phldr="1"/>
      <dgm:spPr/>
    </dgm:pt>
    <dgm:pt modelId="{75DC6EFE-F3C3-9A40-AD6F-1C1B8B635478}">
      <dgm:prSet phldrT="[Text]"/>
      <dgm:spPr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en-US" altLang="zh-TW" dirty="0" smtClean="0">
              <a:solidFill>
                <a:schemeClr val="bg1"/>
              </a:solidFill>
            </a:rPr>
            <a:t>Network</a:t>
          </a:r>
          <a:r>
            <a:rPr lang="zh-TW" altLang="en-US" dirty="0" smtClean="0">
              <a:solidFill>
                <a:schemeClr val="bg1"/>
              </a:solidFill>
            </a:rPr>
            <a:t> </a:t>
          </a:r>
          <a:r>
            <a:rPr lang="en-US" altLang="zh-TW" dirty="0" smtClean="0">
              <a:solidFill>
                <a:schemeClr val="bg1"/>
              </a:solidFill>
            </a:rPr>
            <a:t>Management</a:t>
          </a:r>
          <a:r>
            <a:rPr lang="zh-TW" altLang="en-US" dirty="0" smtClean="0">
              <a:solidFill>
                <a:schemeClr val="bg1"/>
              </a:solidFill>
            </a:rPr>
            <a:t> </a:t>
          </a:r>
          <a:r>
            <a:rPr lang="en-US" altLang="zh-TW" dirty="0" smtClean="0">
              <a:solidFill>
                <a:schemeClr val="bg1"/>
              </a:solidFill>
            </a:rPr>
            <a:t>System</a:t>
          </a:r>
          <a:endParaRPr lang="en-US" dirty="0">
            <a:solidFill>
              <a:schemeClr val="bg1"/>
            </a:solidFill>
          </a:endParaRPr>
        </a:p>
      </dgm:t>
    </dgm:pt>
    <dgm:pt modelId="{702932C9-81EE-8845-88F4-EC425F1F91D9}" type="parTrans" cxnId="{BF154B6B-09D7-BC42-B7E7-8F6D3533BA5B}">
      <dgm:prSet/>
      <dgm:spPr/>
      <dgm:t>
        <a:bodyPr/>
        <a:lstStyle/>
        <a:p>
          <a:endParaRPr lang="en-US"/>
        </a:p>
      </dgm:t>
    </dgm:pt>
    <dgm:pt modelId="{791098EC-EF75-A345-B0CB-3A506DF5DC71}" type="sibTrans" cxnId="{BF154B6B-09D7-BC42-B7E7-8F6D3533BA5B}">
      <dgm:prSet/>
      <dgm:spPr/>
      <dgm:t>
        <a:bodyPr/>
        <a:lstStyle/>
        <a:p>
          <a:endParaRPr lang="en-US"/>
        </a:p>
      </dgm:t>
    </dgm:pt>
    <dgm:pt modelId="{36CF1C70-D7C9-E04D-AE63-3B3D5BB2F739}" type="pres">
      <dgm:prSet presAssocID="{45EDF2E7-A350-F741-BA6A-42AA53B69582}" presName="linearFlow" presStyleCnt="0">
        <dgm:presLayoutVars>
          <dgm:dir/>
          <dgm:resizeHandles val="exact"/>
        </dgm:presLayoutVars>
      </dgm:prSet>
      <dgm:spPr/>
    </dgm:pt>
    <dgm:pt modelId="{48108CD4-98CD-AB42-8614-10F8EFEFD5B0}" type="pres">
      <dgm:prSet presAssocID="{75DC6EFE-F3C3-9A40-AD6F-1C1B8B635478}" presName="composite" presStyleCnt="0"/>
      <dgm:spPr/>
    </dgm:pt>
    <dgm:pt modelId="{8EEF1238-E668-004E-B41B-8B0B4947DA1A}" type="pres">
      <dgm:prSet presAssocID="{75DC6EFE-F3C3-9A40-AD6F-1C1B8B635478}" presName="imgShp" presStyleLbl="fgImgPlace1" presStyleIdx="0" presStyleCnt="1"/>
      <dgm:spPr>
        <a:noFill/>
      </dgm:spPr>
      <dgm:extLst>
        <a:ext uri="{E40237B7-FDA0-4F09-8148-C483321AD2D9}">
          <dgm14:cNvPr xmlns:dgm14="http://schemas.microsoft.com/office/drawing/2010/diagram" id="0" name="" title="1"/>
        </a:ext>
      </dgm:extLst>
    </dgm:pt>
    <dgm:pt modelId="{2A0791A8-4582-4A48-ABD6-3E3CE70BC056}" type="pres">
      <dgm:prSet presAssocID="{75DC6EFE-F3C3-9A40-AD6F-1C1B8B635478}" presName="txShp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F154B6B-09D7-BC42-B7E7-8F6D3533BA5B}" srcId="{45EDF2E7-A350-F741-BA6A-42AA53B69582}" destId="{75DC6EFE-F3C3-9A40-AD6F-1C1B8B635478}" srcOrd="0" destOrd="0" parTransId="{702932C9-81EE-8845-88F4-EC425F1F91D9}" sibTransId="{791098EC-EF75-A345-B0CB-3A506DF5DC71}"/>
    <dgm:cxn modelId="{B16DF1AA-F8E8-CA40-859A-9573AAA43488}" type="presOf" srcId="{45EDF2E7-A350-F741-BA6A-42AA53B69582}" destId="{36CF1C70-D7C9-E04D-AE63-3B3D5BB2F739}" srcOrd="0" destOrd="0" presId="urn:microsoft.com/office/officeart/2005/8/layout/vList3"/>
    <dgm:cxn modelId="{DB2E7CCE-DFD8-094D-976E-6F4D55F21779}" type="presOf" srcId="{75DC6EFE-F3C3-9A40-AD6F-1C1B8B635478}" destId="{2A0791A8-4582-4A48-ABD6-3E3CE70BC056}" srcOrd="0" destOrd="0" presId="urn:microsoft.com/office/officeart/2005/8/layout/vList3"/>
    <dgm:cxn modelId="{ADF3E2F4-6CDF-3946-AD5D-EC2A25F7024B}" type="presParOf" srcId="{36CF1C70-D7C9-E04D-AE63-3B3D5BB2F739}" destId="{48108CD4-98CD-AB42-8614-10F8EFEFD5B0}" srcOrd="0" destOrd="0" presId="urn:microsoft.com/office/officeart/2005/8/layout/vList3"/>
    <dgm:cxn modelId="{79DF2E31-A912-F54C-BACC-6B29C0EC45AB}" type="presParOf" srcId="{48108CD4-98CD-AB42-8614-10F8EFEFD5B0}" destId="{8EEF1238-E668-004E-B41B-8B0B4947DA1A}" srcOrd="0" destOrd="0" presId="urn:microsoft.com/office/officeart/2005/8/layout/vList3"/>
    <dgm:cxn modelId="{17F4ECD1-2607-EE4C-B2BD-6398346CDC95}" type="presParOf" srcId="{48108CD4-98CD-AB42-8614-10F8EFEFD5B0}" destId="{2A0791A8-4582-4A48-ABD6-3E3CE70BC05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D2A8A59-3A7D-E244-BB82-93E850372D5B}" type="doc">
      <dgm:prSet loTypeId="urn:microsoft.com/office/officeart/2005/8/layout/vList4" loCatId="" qsTypeId="urn:microsoft.com/office/officeart/2005/8/quickstyle/simple1" qsCatId="simple" csTypeId="urn:microsoft.com/office/officeart/2005/8/colors/accent1_1" csCatId="accent1" phldr="1"/>
      <dgm:spPr/>
    </dgm:pt>
    <dgm:pt modelId="{74438721-47A7-2747-8AA8-58B1ECB5922D}">
      <dgm:prSet phldrT="[Text]" custT="1"/>
      <dgm:spPr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en-US" altLang="zh-TW" sz="3600" dirty="0" smtClean="0">
              <a:solidFill>
                <a:schemeClr val="bg1"/>
              </a:solidFill>
            </a:rPr>
            <a:t>Coffee</a:t>
          </a:r>
          <a:r>
            <a:rPr lang="zh-TW" altLang="en-US" sz="3600" dirty="0" smtClean="0">
              <a:solidFill>
                <a:schemeClr val="bg1"/>
              </a:solidFill>
            </a:rPr>
            <a:t> </a:t>
          </a:r>
          <a:r>
            <a:rPr lang="en-US" altLang="zh-TW" sz="3600" dirty="0" smtClean="0">
              <a:solidFill>
                <a:schemeClr val="bg1"/>
              </a:solidFill>
            </a:rPr>
            <a:t>shop</a:t>
          </a:r>
          <a:endParaRPr lang="en-US" sz="3600" dirty="0">
            <a:solidFill>
              <a:schemeClr val="bg1"/>
            </a:solidFill>
          </a:endParaRPr>
        </a:p>
      </dgm:t>
    </dgm:pt>
    <dgm:pt modelId="{77B53B48-3C5A-574E-A5C0-871FC4853FB7}" type="parTrans" cxnId="{761967CF-AB68-1148-A689-C57E92ABCE8C}">
      <dgm:prSet/>
      <dgm:spPr/>
      <dgm:t>
        <a:bodyPr/>
        <a:lstStyle/>
        <a:p>
          <a:endParaRPr lang="en-US"/>
        </a:p>
      </dgm:t>
    </dgm:pt>
    <dgm:pt modelId="{A75B47FF-5DA1-564D-ABD9-1C65F8950104}" type="sibTrans" cxnId="{761967CF-AB68-1148-A689-C57E92ABCE8C}">
      <dgm:prSet/>
      <dgm:spPr/>
      <dgm:t>
        <a:bodyPr/>
        <a:lstStyle/>
        <a:p>
          <a:endParaRPr lang="en-US"/>
        </a:p>
      </dgm:t>
    </dgm:pt>
    <dgm:pt modelId="{7E4F3E64-D5B6-9942-B78D-EE4C7A6A7FFE}">
      <dgm:prSet phldrT="[Text]" custT="1"/>
      <dgm:spPr>
        <a:ln>
          <a:solidFill>
            <a:schemeClr val="accent5">
              <a:lumMod val="40000"/>
              <a:lumOff val="60000"/>
            </a:schemeClr>
          </a:solidFill>
        </a:ln>
      </dgm:spPr>
      <dgm:t>
        <a:bodyPr/>
        <a:lstStyle/>
        <a:p>
          <a:r>
            <a:rPr lang="en-US" altLang="zh-TW" sz="3600" dirty="0" smtClean="0"/>
            <a:t>Restaurant</a:t>
          </a:r>
          <a:endParaRPr lang="en-US" sz="3600" dirty="0"/>
        </a:p>
      </dgm:t>
    </dgm:pt>
    <dgm:pt modelId="{A4E9F193-8E09-DC40-A9ED-9DECB3363899}" type="parTrans" cxnId="{B758E3BC-082C-3844-9B5C-1B528C45689F}">
      <dgm:prSet/>
      <dgm:spPr/>
      <dgm:t>
        <a:bodyPr/>
        <a:lstStyle/>
        <a:p>
          <a:endParaRPr lang="en-US"/>
        </a:p>
      </dgm:t>
    </dgm:pt>
    <dgm:pt modelId="{1F545B11-43F8-6245-A1D0-BEA3D647EEE7}" type="sibTrans" cxnId="{B758E3BC-082C-3844-9B5C-1B528C45689F}">
      <dgm:prSet/>
      <dgm:spPr/>
      <dgm:t>
        <a:bodyPr/>
        <a:lstStyle/>
        <a:p>
          <a:endParaRPr lang="en-US"/>
        </a:p>
      </dgm:t>
    </dgm:pt>
    <dgm:pt modelId="{BC1F1640-5713-7043-A6FB-A95C5423AB28}">
      <dgm:prSet phldrT="[Text]" custT="1"/>
      <dgm:spPr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en-US" altLang="zh-TW" sz="3600" dirty="0" smtClean="0">
              <a:solidFill>
                <a:schemeClr val="bg1"/>
              </a:solidFill>
            </a:rPr>
            <a:t>Hotel</a:t>
          </a:r>
          <a:endParaRPr lang="en-US" sz="3600" dirty="0">
            <a:solidFill>
              <a:schemeClr val="bg1"/>
            </a:solidFill>
          </a:endParaRPr>
        </a:p>
      </dgm:t>
    </dgm:pt>
    <dgm:pt modelId="{FDE23024-7363-EA4C-81F1-D4DFBC02C9F7}" type="parTrans" cxnId="{A5904FFF-03E7-F746-8E3F-CEE894CD2058}">
      <dgm:prSet/>
      <dgm:spPr/>
      <dgm:t>
        <a:bodyPr/>
        <a:lstStyle/>
        <a:p>
          <a:endParaRPr lang="en-US"/>
        </a:p>
      </dgm:t>
    </dgm:pt>
    <dgm:pt modelId="{1877570E-19A5-D249-AAD9-9F4629D99403}" type="sibTrans" cxnId="{A5904FFF-03E7-F746-8E3F-CEE894CD2058}">
      <dgm:prSet/>
      <dgm:spPr/>
      <dgm:t>
        <a:bodyPr/>
        <a:lstStyle/>
        <a:p>
          <a:endParaRPr lang="en-US"/>
        </a:p>
      </dgm:t>
    </dgm:pt>
    <dgm:pt modelId="{20C74098-AEBD-3047-891D-56DDBA1A9D86}" type="pres">
      <dgm:prSet presAssocID="{2D2A8A59-3A7D-E244-BB82-93E850372D5B}" presName="linear" presStyleCnt="0">
        <dgm:presLayoutVars>
          <dgm:dir val="rev"/>
          <dgm:resizeHandles val="exact"/>
        </dgm:presLayoutVars>
      </dgm:prSet>
      <dgm:spPr/>
    </dgm:pt>
    <dgm:pt modelId="{A4590693-20C9-5A4B-9846-61E4D456A824}" type="pres">
      <dgm:prSet presAssocID="{74438721-47A7-2747-8AA8-58B1ECB5922D}" presName="comp" presStyleCnt="0"/>
      <dgm:spPr/>
    </dgm:pt>
    <dgm:pt modelId="{E05E44A4-D366-2F46-9DE1-6B59AACC10E4}" type="pres">
      <dgm:prSet presAssocID="{74438721-47A7-2747-8AA8-58B1ECB5922D}" presName="box" presStyleLbl="node1" presStyleIdx="0" presStyleCnt="3"/>
      <dgm:spPr/>
      <dgm:t>
        <a:bodyPr/>
        <a:lstStyle/>
        <a:p>
          <a:endParaRPr lang="en-US"/>
        </a:p>
      </dgm:t>
    </dgm:pt>
    <dgm:pt modelId="{B6E48437-11EE-8544-911E-BC8D82D256FE}" type="pres">
      <dgm:prSet presAssocID="{74438721-47A7-2747-8AA8-58B1ECB5922D}" presName="img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solidFill>
            <a:schemeClr val="accent5">
              <a:lumMod val="20000"/>
              <a:lumOff val="80000"/>
            </a:schemeClr>
          </a:solidFill>
        </a:ln>
      </dgm:spPr>
    </dgm:pt>
    <dgm:pt modelId="{8AA4B46E-9F9B-E842-B91C-89AFD4C41EBB}" type="pres">
      <dgm:prSet presAssocID="{74438721-47A7-2747-8AA8-58B1ECB5922D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5DE822-27E8-5D4D-9C72-BEFC5FF51BF7}" type="pres">
      <dgm:prSet presAssocID="{A75B47FF-5DA1-564D-ABD9-1C65F8950104}" presName="spacer" presStyleCnt="0"/>
      <dgm:spPr/>
    </dgm:pt>
    <dgm:pt modelId="{C155DAAB-1083-AB43-80C2-A2E72634EFDC}" type="pres">
      <dgm:prSet presAssocID="{7E4F3E64-D5B6-9942-B78D-EE4C7A6A7FFE}" presName="comp" presStyleCnt="0"/>
      <dgm:spPr/>
    </dgm:pt>
    <dgm:pt modelId="{DCDCDC17-9944-4045-BAEC-11FFA87646FD}" type="pres">
      <dgm:prSet presAssocID="{7E4F3E64-D5B6-9942-B78D-EE4C7A6A7FFE}" presName="box" presStyleLbl="node1" presStyleIdx="1" presStyleCnt="3"/>
      <dgm:spPr/>
      <dgm:t>
        <a:bodyPr/>
        <a:lstStyle/>
        <a:p>
          <a:endParaRPr lang="en-US"/>
        </a:p>
      </dgm:t>
    </dgm:pt>
    <dgm:pt modelId="{5F946C02-E527-F34E-A431-265B9F8E0786}" type="pres">
      <dgm:prSet presAssocID="{7E4F3E64-D5B6-9942-B78D-EE4C7A6A7FFE}" presName="img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>
          <a:solidFill>
            <a:schemeClr val="accent5">
              <a:lumMod val="20000"/>
              <a:lumOff val="80000"/>
            </a:schemeClr>
          </a:solidFill>
        </a:ln>
      </dgm:spPr>
    </dgm:pt>
    <dgm:pt modelId="{FC7D832B-726E-BD48-83DB-9B4C7CB04AFC}" type="pres">
      <dgm:prSet presAssocID="{7E4F3E64-D5B6-9942-B78D-EE4C7A6A7FFE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A45B40-F99A-8A46-8B28-EE9128087062}" type="pres">
      <dgm:prSet presAssocID="{1F545B11-43F8-6245-A1D0-BEA3D647EEE7}" presName="spacer" presStyleCnt="0"/>
      <dgm:spPr/>
    </dgm:pt>
    <dgm:pt modelId="{7E81AC2F-9E29-2A4D-A87B-B4D5D06EF202}" type="pres">
      <dgm:prSet presAssocID="{BC1F1640-5713-7043-A6FB-A95C5423AB28}" presName="comp" presStyleCnt="0"/>
      <dgm:spPr/>
    </dgm:pt>
    <dgm:pt modelId="{FE47ED6B-CDA2-6545-B954-B720A00A19FA}" type="pres">
      <dgm:prSet presAssocID="{BC1F1640-5713-7043-A6FB-A95C5423AB28}" presName="box" presStyleLbl="node1" presStyleIdx="2" presStyleCnt="3"/>
      <dgm:spPr/>
      <dgm:t>
        <a:bodyPr/>
        <a:lstStyle/>
        <a:p>
          <a:endParaRPr lang="en-US"/>
        </a:p>
      </dgm:t>
    </dgm:pt>
    <dgm:pt modelId="{EFAFB05E-0C6C-7E48-9CF1-AE31A5DB6ADE}" type="pres">
      <dgm:prSet presAssocID="{BC1F1640-5713-7043-A6FB-A95C5423AB28}" presName="img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solidFill>
            <a:schemeClr val="accent5">
              <a:lumMod val="20000"/>
              <a:lumOff val="80000"/>
            </a:schemeClr>
          </a:solidFill>
        </a:ln>
      </dgm:spPr>
    </dgm:pt>
    <dgm:pt modelId="{8A39846E-706E-A649-A602-63657E4618C0}" type="pres">
      <dgm:prSet presAssocID="{BC1F1640-5713-7043-A6FB-A95C5423AB28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304C804-7A88-8542-82D9-EE620D131544}" type="presOf" srcId="{74438721-47A7-2747-8AA8-58B1ECB5922D}" destId="{E05E44A4-D366-2F46-9DE1-6B59AACC10E4}" srcOrd="0" destOrd="0" presId="urn:microsoft.com/office/officeart/2005/8/layout/vList4"/>
    <dgm:cxn modelId="{36DA5C46-8ACB-DA4C-825B-EB93FC11F4A5}" type="presOf" srcId="{BC1F1640-5713-7043-A6FB-A95C5423AB28}" destId="{FE47ED6B-CDA2-6545-B954-B720A00A19FA}" srcOrd="0" destOrd="0" presId="urn:microsoft.com/office/officeart/2005/8/layout/vList4"/>
    <dgm:cxn modelId="{B758E3BC-082C-3844-9B5C-1B528C45689F}" srcId="{2D2A8A59-3A7D-E244-BB82-93E850372D5B}" destId="{7E4F3E64-D5B6-9942-B78D-EE4C7A6A7FFE}" srcOrd="1" destOrd="0" parTransId="{A4E9F193-8E09-DC40-A9ED-9DECB3363899}" sibTransId="{1F545B11-43F8-6245-A1D0-BEA3D647EEE7}"/>
    <dgm:cxn modelId="{B7B56325-3BD9-A94C-BB2C-1B532CE6FDB2}" type="presOf" srcId="{74438721-47A7-2747-8AA8-58B1ECB5922D}" destId="{8AA4B46E-9F9B-E842-B91C-89AFD4C41EBB}" srcOrd="1" destOrd="0" presId="urn:microsoft.com/office/officeart/2005/8/layout/vList4"/>
    <dgm:cxn modelId="{9E170444-E9C1-8747-870F-51E6B4A79CFA}" type="presOf" srcId="{7E4F3E64-D5B6-9942-B78D-EE4C7A6A7FFE}" destId="{FC7D832B-726E-BD48-83DB-9B4C7CB04AFC}" srcOrd="1" destOrd="0" presId="urn:microsoft.com/office/officeart/2005/8/layout/vList4"/>
    <dgm:cxn modelId="{222A76D7-0F32-8346-A6D0-9F6A2A016647}" type="presOf" srcId="{2D2A8A59-3A7D-E244-BB82-93E850372D5B}" destId="{20C74098-AEBD-3047-891D-56DDBA1A9D86}" srcOrd="0" destOrd="0" presId="urn:microsoft.com/office/officeart/2005/8/layout/vList4"/>
    <dgm:cxn modelId="{761967CF-AB68-1148-A689-C57E92ABCE8C}" srcId="{2D2A8A59-3A7D-E244-BB82-93E850372D5B}" destId="{74438721-47A7-2747-8AA8-58B1ECB5922D}" srcOrd="0" destOrd="0" parTransId="{77B53B48-3C5A-574E-A5C0-871FC4853FB7}" sibTransId="{A75B47FF-5DA1-564D-ABD9-1C65F8950104}"/>
    <dgm:cxn modelId="{0800CB13-0140-044B-A730-07441BC94C77}" type="presOf" srcId="{BC1F1640-5713-7043-A6FB-A95C5423AB28}" destId="{8A39846E-706E-A649-A602-63657E4618C0}" srcOrd="1" destOrd="0" presId="urn:microsoft.com/office/officeart/2005/8/layout/vList4"/>
    <dgm:cxn modelId="{41BDF5F9-7FE1-6F4A-B0E2-3900BEDB7AA2}" type="presOf" srcId="{7E4F3E64-D5B6-9942-B78D-EE4C7A6A7FFE}" destId="{DCDCDC17-9944-4045-BAEC-11FFA87646FD}" srcOrd="0" destOrd="0" presId="urn:microsoft.com/office/officeart/2005/8/layout/vList4"/>
    <dgm:cxn modelId="{A5904FFF-03E7-F746-8E3F-CEE894CD2058}" srcId="{2D2A8A59-3A7D-E244-BB82-93E850372D5B}" destId="{BC1F1640-5713-7043-A6FB-A95C5423AB28}" srcOrd="2" destOrd="0" parTransId="{FDE23024-7363-EA4C-81F1-D4DFBC02C9F7}" sibTransId="{1877570E-19A5-D249-AAD9-9F4629D99403}"/>
    <dgm:cxn modelId="{D8D9DDF3-E14E-064C-9E85-3D11B0AB4CD0}" type="presParOf" srcId="{20C74098-AEBD-3047-891D-56DDBA1A9D86}" destId="{A4590693-20C9-5A4B-9846-61E4D456A824}" srcOrd="0" destOrd="0" presId="urn:microsoft.com/office/officeart/2005/8/layout/vList4"/>
    <dgm:cxn modelId="{3C12D26D-D695-7946-8C61-A80F993ED77C}" type="presParOf" srcId="{A4590693-20C9-5A4B-9846-61E4D456A824}" destId="{E05E44A4-D366-2F46-9DE1-6B59AACC10E4}" srcOrd="0" destOrd="0" presId="urn:microsoft.com/office/officeart/2005/8/layout/vList4"/>
    <dgm:cxn modelId="{B1D136E8-7E93-DD45-B5A0-B9965E8F5025}" type="presParOf" srcId="{A4590693-20C9-5A4B-9846-61E4D456A824}" destId="{B6E48437-11EE-8544-911E-BC8D82D256FE}" srcOrd="1" destOrd="0" presId="urn:microsoft.com/office/officeart/2005/8/layout/vList4"/>
    <dgm:cxn modelId="{6D38900E-7FA7-CC4E-9A92-AE36EA26BA47}" type="presParOf" srcId="{A4590693-20C9-5A4B-9846-61E4D456A824}" destId="{8AA4B46E-9F9B-E842-B91C-89AFD4C41EBB}" srcOrd="2" destOrd="0" presId="urn:microsoft.com/office/officeart/2005/8/layout/vList4"/>
    <dgm:cxn modelId="{C7E69643-F87B-514E-85BF-7FBB924EB3AA}" type="presParOf" srcId="{20C74098-AEBD-3047-891D-56DDBA1A9D86}" destId="{4B5DE822-27E8-5D4D-9C72-BEFC5FF51BF7}" srcOrd="1" destOrd="0" presId="urn:microsoft.com/office/officeart/2005/8/layout/vList4"/>
    <dgm:cxn modelId="{3940A68A-72E8-AB4A-93CC-CB69BBBDE70B}" type="presParOf" srcId="{20C74098-AEBD-3047-891D-56DDBA1A9D86}" destId="{C155DAAB-1083-AB43-80C2-A2E72634EFDC}" srcOrd="2" destOrd="0" presId="urn:microsoft.com/office/officeart/2005/8/layout/vList4"/>
    <dgm:cxn modelId="{260BCDBC-0250-DD40-A11F-6DC9E7D62533}" type="presParOf" srcId="{C155DAAB-1083-AB43-80C2-A2E72634EFDC}" destId="{DCDCDC17-9944-4045-BAEC-11FFA87646FD}" srcOrd="0" destOrd="0" presId="urn:microsoft.com/office/officeart/2005/8/layout/vList4"/>
    <dgm:cxn modelId="{94D1D12E-C867-1145-810E-1F32DF42F1E8}" type="presParOf" srcId="{C155DAAB-1083-AB43-80C2-A2E72634EFDC}" destId="{5F946C02-E527-F34E-A431-265B9F8E0786}" srcOrd="1" destOrd="0" presId="urn:microsoft.com/office/officeart/2005/8/layout/vList4"/>
    <dgm:cxn modelId="{B7933D35-ABC2-A841-812A-00C4EC156FF1}" type="presParOf" srcId="{C155DAAB-1083-AB43-80C2-A2E72634EFDC}" destId="{FC7D832B-726E-BD48-83DB-9B4C7CB04AFC}" srcOrd="2" destOrd="0" presId="urn:microsoft.com/office/officeart/2005/8/layout/vList4"/>
    <dgm:cxn modelId="{2AF6273B-EE4E-524A-BDAF-3B76F9DA11CC}" type="presParOf" srcId="{20C74098-AEBD-3047-891D-56DDBA1A9D86}" destId="{86A45B40-F99A-8A46-8B28-EE9128087062}" srcOrd="3" destOrd="0" presId="urn:microsoft.com/office/officeart/2005/8/layout/vList4"/>
    <dgm:cxn modelId="{A18622FF-D79D-364F-BF00-B816D6A62197}" type="presParOf" srcId="{20C74098-AEBD-3047-891D-56DDBA1A9D86}" destId="{7E81AC2F-9E29-2A4D-A87B-B4D5D06EF202}" srcOrd="4" destOrd="0" presId="urn:microsoft.com/office/officeart/2005/8/layout/vList4"/>
    <dgm:cxn modelId="{14F05C31-D21A-854D-BD13-7D9A51AB8D24}" type="presParOf" srcId="{7E81AC2F-9E29-2A4D-A87B-B4D5D06EF202}" destId="{FE47ED6B-CDA2-6545-B954-B720A00A19FA}" srcOrd="0" destOrd="0" presId="urn:microsoft.com/office/officeart/2005/8/layout/vList4"/>
    <dgm:cxn modelId="{904B81A6-A444-444B-8D0F-E512DBFC5544}" type="presParOf" srcId="{7E81AC2F-9E29-2A4D-A87B-B4D5D06EF202}" destId="{EFAFB05E-0C6C-7E48-9CF1-AE31A5DB6ADE}" srcOrd="1" destOrd="0" presId="urn:microsoft.com/office/officeart/2005/8/layout/vList4"/>
    <dgm:cxn modelId="{C730AEF1-403A-CB4E-B103-1839CB44A652}" type="presParOf" srcId="{7E81AC2F-9E29-2A4D-A87B-B4D5D06EF202}" destId="{8A39846E-706E-A649-A602-63657E4618C0}" srcOrd="2" destOrd="0" presId="urn:microsoft.com/office/officeart/2005/8/layout/vList4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5EDF2E7-A350-F741-BA6A-42AA53B69582}" type="doc">
      <dgm:prSet loTypeId="urn:microsoft.com/office/officeart/2005/8/layout/vList3" loCatId="" qsTypeId="urn:microsoft.com/office/officeart/2005/8/quickstyle/simple1" qsCatId="simple" csTypeId="urn:microsoft.com/office/officeart/2005/8/colors/accent5_1" csCatId="accent5" phldr="1"/>
      <dgm:spPr/>
    </dgm:pt>
    <dgm:pt modelId="{75DC6EFE-F3C3-9A40-AD6F-1C1B8B635478}">
      <dgm:prSet phldrT="[Text]"/>
      <dgm:spPr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en-US" altLang="zh-TW" dirty="0" smtClean="0">
              <a:solidFill>
                <a:schemeClr val="bg1"/>
              </a:solidFill>
            </a:rPr>
            <a:t>Cheaper</a:t>
          </a:r>
          <a:endParaRPr lang="en-US" dirty="0">
            <a:solidFill>
              <a:schemeClr val="bg1"/>
            </a:solidFill>
          </a:endParaRPr>
        </a:p>
      </dgm:t>
    </dgm:pt>
    <dgm:pt modelId="{702932C9-81EE-8845-88F4-EC425F1F91D9}" type="parTrans" cxnId="{BF154B6B-09D7-BC42-B7E7-8F6D3533BA5B}">
      <dgm:prSet/>
      <dgm:spPr/>
      <dgm:t>
        <a:bodyPr/>
        <a:lstStyle/>
        <a:p>
          <a:endParaRPr lang="en-US"/>
        </a:p>
      </dgm:t>
    </dgm:pt>
    <dgm:pt modelId="{791098EC-EF75-A345-B0CB-3A506DF5DC71}" type="sibTrans" cxnId="{BF154B6B-09D7-BC42-B7E7-8F6D3533BA5B}">
      <dgm:prSet/>
      <dgm:spPr/>
      <dgm:t>
        <a:bodyPr/>
        <a:lstStyle/>
        <a:p>
          <a:endParaRPr lang="en-US"/>
        </a:p>
      </dgm:t>
    </dgm:pt>
    <dgm:pt modelId="{9C72BC54-7389-C445-A9BA-3215EEBE4838}">
      <dgm:prSet phldrT="[Text]"/>
      <dgm:spPr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r>
            <a:rPr lang="en-US" altLang="zh-TW" dirty="0" smtClean="0">
              <a:solidFill>
                <a:schemeClr val="bg1"/>
              </a:solidFill>
            </a:rPr>
            <a:t>Using</a:t>
          </a:r>
          <a:r>
            <a:rPr lang="zh-TW" altLang="en-US" dirty="0" smtClean="0">
              <a:solidFill>
                <a:schemeClr val="bg1"/>
              </a:solidFill>
            </a:rPr>
            <a:t> </a:t>
          </a:r>
          <a:r>
            <a:rPr lang="en-US" altLang="zh-TW" dirty="0" smtClean="0">
              <a:solidFill>
                <a:schemeClr val="bg1"/>
              </a:solidFill>
            </a:rPr>
            <a:t>Different</a:t>
          </a:r>
          <a:r>
            <a:rPr lang="zh-TW" altLang="en-US" dirty="0" smtClean="0">
              <a:solidFill>
                <a:schemeClr val="bg1"/>
              </a:solidFill>
            </a:rPr>
            <a:t> </a:t>
          </a:r>
          <a:r>
            <a:rPr lang="en-US" altLang="zh-TW" dirty="0" smtClean="0">
              <a:solidFill>
                <a:schemeClr val="bg1"/>
              </a:solidFill>
            </a:rPr>
            <a:t>Channel</a:t>
          </a:r>
          <a:r>
            <a:rPr lang="zh-TW" altLang="en-US" dirty="0" smtClean="0">
              <a:solidFill>
                <a:schemeClr val="bg1"/>
              </a:solidFill>
            </a:rPr>
            <a:t> </a:t>
          </a:r>
          <a:endParaRPr lang="en-US" dirty="0">
            <a:solidFill>
              <a:schemeClr val="bg1"/>
            </a:solidFill>
          </a:endParaRPr>
        </a:p>
      </dgm:t>
    </dgm:pt>
    <dgm:pt modelId="{502D7B84-9B1F-7847-A67F-CBAA6E6ED2E3}" type="parTrans" cxnId="{5208470E-9CD0-B34F-8210-82CEC93B7453}">
      <dgm:prSet/>
      <dgm:spPr/>
      <dgm:t>
        <a:bodyPr/>
        <a:lstStyle/>
        <a:p>
          <a:endParaRPr lang="en-US"/>
        </a:p>
      </dgm:t>
    </dgm:pt>
    <dgm:pt modelId="{1B33C80C-EE6C-A742-A413-94CAA212E047}" type="sibTrans" cxnId="{5208470E-9CD0-B34F-8210-82CEC93B7453}">
      <dgm:prSet/>
      <dgm:spPr/>
      <dgm:t>
        <a:bodyPr/>
        <a:lstStyle/>
        <a:p>
          <a:endParaRPr lang="en-US"/>
        </a:p>
      </dgm:t>
    </dgm:pt>
    <dgm:pt modelId="{36CF1C70-D7C9-E04D-AE63-3B3D5BB2F739}" type="pres">
      <dgm:prSet presAssocID="{45EDF2E7-A350-F741-BA6A-42AA53B69582}" presName="linearFlow" presStyleCnt="0">
        <dgm:presLayoutVars>
          <dgm:dir/>
          <dgm:resizeHandles val="exact"/>
        </dgm:presLayoutVars>
      </dgm:prSet>
      <dgm:spPr/>
    </dgm:pt>
    <dgm:pt modelId="{48108CD4-98CD-AB42-8614-10F8EFEFD5B0}" type="pres">
      <dgm:prSet presAssocID="{75DC6EFE-F3C3-9A40-AD6F-1C1B8B635478}" presName="composite" presStyleCnt="0"/>
      <dgm:spPr/>
    </dgm:pt>
    <dgm:pt modelId="{8EEF1238-E668-004E-B41B-8B0B4947DA1A}" type="pres">
      <dgm:prSet presAssocID="{75DC6EFE-F3C3-9A40-AD6F-1C1B8B635478}" presName="imgShp" presStyleLbl="fgImgPlace1" presStyleIdx="0" presStyleCnt="2"/>
      <dgm:spPr>
        <a:noFill/>
      </dgm:spPr>
      <dgm:extLst>
        <a:ext uri="{E40237B7-FDA0-4F09-8148-C483321AD2D9}">
          <dgm14:cNvPr xmlns:dgm14="http://schemas.microsoft.com/office/drawing/2010/diagram" id="0" name="" title="1"/>
        </a:ext>
      </dgm:extLst>
    </dgm:pt>
    <dgm:pt modelId="{2A0791A8-4582-4A48-ABD6-3E3CE70BC056}" type="pres">
      <dgm:prSet presAssocID="{75DC6EFE-F3C3-9A40-AD6F-1C1B8B635478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7432C0-83D1-164E-A5A0-A8EDCD4AC712}" type="pres">
      <dgm:prSet presAssocID="{791098EC-EF75-A345-B0CB-3A506DF5DC71}" presName="spacing" presStyleCnt="0"/>
      <dgm:spPr/>
    </dgm:pt>
    <dgm:pt modelId="{E5E4812A-95AB-3545-9E77-21CB047F2A07}" type="pres">
      <dgm:prSet presAssocID="{9C72BC54-7389-C445-A9BA-3215EEBE4838}" presName="composite" presStyleCnt="0"/>
      <dgm:spPr/>
    </dgm:pt>
    <dgm:pt modelId="{41459E83-F560-3F43-A12E-8E315AF664C9}" type="pres">
      <dgm:prSet presAssocID="{9C72BC54-7389-C445-A9BA-3215EEBE4838}" presName="imgShp" presStyleLbl="fgImgPlace1" presStyleIdx="1" presStyleCnt="2"/>
      <dgm:spPr>
        <a:noFill/>
      </dgm:spPr>
    </dgm:pt>
    <dgm:pt modelId="{7CF57D2F-E671-4748-A012-FF111E164365}" type="pres">
      <dgm:prSet presAssocID="{9C72BC54-7389-C445-A9BA-3215EEBE4838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7EC7B19-BFE3-574E-ACB7-4ABBFA3ACFBB}" type="presOf" srcId="{75DC6EFE-F3C3-9A40-AD6F-1C1B8B635478}" destId="{2A0791A8-4582-4A48-ABD6-3E3CE70BC056}" srcOrd="0" destOrd="0" presId="urn:microsoft.com/office/officeart/2005/8/layout/vList3"/>
    <dgm:cxn modelId="{93CF6A37-B4A5-8345-8930-5B1FEA8614CD}" type="presOf" srcId="{45EDF2E7-A350-F741-BA6A-42AA53B69582}" destId="{36CF1C70-D7C9-E04D-AE63-3B3D5BB2F739}" srcOrd="0" destOrd="0" presId="urn:microsoft.com/office/officeart/2005/8/layout/vList3"/>
    <dgm:cxn modelId="{BF154B6B-09D7-BC42-B7E7-8F6D3533BA5B}" srcId="{45EDF2E7-A350-F741-BA6A-42AA53B69582}" destId="{75DC6EFE-F3C3-9A40-AD6F-1C1B8B635478}" srcOrd="0" destOrd="0" parTransId="{702932C9-81EE-8845-88F4-EC425F1F91D9}" sibTransId="{791098EC-EF75-A345-B0CB-3A506DF5DC71}"/>
    <dgm:cxn modelId="{5208470E-9CD0-B34F-8210-82CEC93B7453}" srcId="{45EDF2E7-A350-F741-BA6A-42AA53B69582}" destId="{9C72BC54-7389-C445-A9BA-3215EEBE4838}" srcOrd="1" destOrd="0" parTransId="{502D7B84-9B1F-7847-A67F-CBAA6E6ED2E3}" sibTransId="{1B33C80C-EE6C-A742-A413-94CAA212E047}"/>
    <dgm:cxn modelId="{BD837D78-86A2-1C4C-B212-3FC706A53D96}" type="presOf" srcId="{9C72BC54-7389-C445-A9BA-3215EEBE4838}" destId="{7CF57D2F-E671-4748-A012-FF111E164365}" srcOrd="0" destOrd="0" presId="urn:microsoft.com/office/officeart/2005/8/layout/vList3"/>
    <dgm:cxn modelId="{7421903C-4502-2042-9D6C-B453782B94E4}" type="presParOf" srcId="{36CF1C70-D7C9-E04D-AE63-3B3D5BB2F739}" destId="{48108CD4-98CD-AB42-8614-10F8EFEFD5B0}" srcOrd="0" destOrd="0" presId="urn:microsoft.com/office/officeart/2005/8/layout/vList3"/>
    <dgm:cxn modelId="{5C56D09E-45FD-6348-B435-4EB4C2467557}" type="presParOf" srcId="{48108CD4-98CD-AB42-8614-10F8EFEFD5B0}" destId="{8EEF1238-E668-004E-B41B-8B0B4947DA1A}" srcOrd="0" destOrd="0" presId="urn:microsoft.com/office/officeart/2005/8/layout/vList3"/>
    <dgm:cxn modelId="{D548CB58-6233-4740-B9FC-028D399A0EF7}" type="presParOf" srcId="{48108CD4-98CD-AB42-8614-10F8EFEFD5B0}" destId="{2A0791A8-4582-4A48-ABD6-3E3CE70BC056}" srcOrd="1" destOrd="0" presId="urn:microsoft.com/office/officeart/2005/8/layout/vList3"/>
    <dgm:cxn modelId="{646E0330-7BF2-4B4B-B8F3-9AB5BCF3F1C8}" type="presParOf" srcId="{36CF1C70-D7C9-E04D-AE63-3B3D5BB2F739}" destId="{657432C0-83D1-164E-A5A0-A8EDCD4AC712}" srcOrd="1" destOrd="0" presId="urn:microsoft.com/office/officeart/2005/8/layout/vList3"/>
    <dgm:cxn modelId="{604F292D-B082-DC47-96C8-68E868EA738D}" type="presParOf" srcId="{36CF1C70-D7C9-E04D-AE63-3B3D5BB2F739}" destId="{E5E4812A-95AB-3545-9E77-21CB047F2A07}" srcOrd="2" destOrd="0" presId="urn:microsoft.com/office/officeart/2005/8/layout/vList3"/>
    <dgm:cxn modelId="{5390F135-CAC3-CE41-8F78-E439D11AD1FA}" type="presParOf" srcId="{E5E4812A-95AB-3545-9E77-21CB047F2A07}" destId="{41459E83-F560-3F43-A12E-8E315AF664C9}" srcOrd="0" destOrd="0" presId="urn:microsoft.com/office/officeart/2005/8/layout/vList3"/>
    <dgm:cxn modelId="{94661BE1-5FEC-F042-9AA1-AC02C04E0D85}" type="presParOf" srcId="{E5E4812A-95AB-3545-9E77-21CB047F2A07}" destId="{7CF57D2F-E671-4748-A012-FF111E16436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B958B93-F0A8-8F46-B9B5-E9186F6335C8}" type="doc">
      <dgm:prSet loTypeId="urn:microsoft.com/office/officeart/2005/8/layout/vList2" loCatId="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D5F1C021-76DC-6549-8E02-07A0C3EC0EEB}">
      <dgm:prSet custT="1"/>
      <dgm:spPr/>
      <dgm:t>
        <a:bodyPr/>
        <a:lstStyle/>
        <a:p>
          <a:r>
            <a:rPr lang="en-US" altLang="zh-TW" sz="2400" dirty="0" smtClean="0"/>
            <a:t>Easy</a:t>
          </a:r>
          <a:r>
            <a:rPr lang="zh-TW" altLang="en-US" sz="2400" dirty="0" smtClean="0"/>
            <a:t> </a:t>
          </a:r>
          <a:r>
            <a:rPr lang="en-US" altLang="zh-TW" sz="2400" dirty="0" smtClean="0"/>
            <a:t>Configuration</a:t>
          </a:r>
          <a:endParaRPr lang="en-US" sz="2400" dirty="0"/>
        </a:p>
      </dgm:t>
    </dgm:pt>
    <dgm:pt modelId="{31A78C95-D1A4-3343-86B7-2C89FD95ABDB}" type="parTrans" cxnId="{D2B1F839-B667-3D4B-8CC1-074E7FB39A4D}">
      <dgm:prSet/>
      <dgm:spPr/>
      <dgm:t>
        <a:bodyPr/>
        <a:lstStyle/>
        <a:p>
          <a:endParaRPr lang="en-US"/>
        </a:p>
      </dgm:t>
    </dgm:pt>
    <dgm:pt modelId="{AB8664EB-FC50-ED44-9082-C67837C2FB69}" type="sibTrans" cxnId="{D2B1F839-B667-3D4B-8CC1-074E7FB39A4D}">
      <dgm:prSet/>
      <dgm:spPr/>
      <dgm:t>
        <a:bodyPr/>
        <a:lstStyle/>
        <a:p>
          <a:endParaRPr lang="en-US"/>
        </a:p>
      </dgm:t>
    </dgm:pt>
    <dgm:pt modelId="{ED06C05C-1740-1C47-9915-6A8215049E9C}" type="pres">
      <dgm:prSet presAssocID="{2B958B93-F0A8-8F46-B9B5-E9186F6335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EB194C5-3C77-DD49-8A43-750F0717FB12}" type="pres">
      <dgm:prSet presAssocID="{D5F1C021-76DC-6549-8E02-07A0C3EC0EEB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B1F839-B667-3D4B-8CC1-074E7FB39A4D}" srcId="{2B958B93-F0A8-8F46-B9B5-E9186F6335C8}" destId="{D5F1C021-76DC-6549-8E02-07A0C3EC0EEB}" srcOrd="0" destOrd="0" parTransId="{31A78C95-D1A4-3343-86B7-2C89FD95ABDB}" sibTransId="{AB8664EB-FC50-ED44-9082-C67837C2FB69}"/>
    <dgm:cxn modelId="{987CEA36-ADFC-CA47-999B-C1338A03296B}" type="presOf" srcId="{2B958B93-F0A8-8F46-B9B5-E9186F6335C8}" destId="{ED06C05C-1740-1C47-9915-6A8215049E9C}" srcOrd="0" destOrd="0" presId="urn:microsoft.com/office/officeart/2005/8/layout/vList2"/>
    <dgm:cxn modelId="{F35650BB-5899-4B54-9029-E4EE9F9F65F3}" type="presOf" srcId="{D5F1C021-76DC-6549-8E02-07A0C3EC0EEB}" destId="{AEB194C5-3C77-DD49-8A43-750F0717FB12}" srcOrd="0" destOrd="0" presId="urn:microsoft.com/office/officeart/2005/8/layout/vList2"/>
    <dgm:cxn modelId="{AE78FEAE-D070-417F-902F-E8251198E8DB}" type="presParOf" srcId="{ED06C05C-1740-1C47-9915-6A8215049E9C}" destId="{AEB194C5-3C77-DD49-8A43-750F0717FB1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B958B93-F0A8-8F46-B9B5-E9186F6335C8}" type="doc">
      <dgm:prSet loTypeId="urn:microsoft.com/office/officeart/2005/8/layout/vList2" loCatId="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D48668A6-723F-944E-8596-DEACB4BB6878}">
      <dgm:prSet phldrT="[Text]" custT="1"/>
      <dgm:spPr/>
      <dgm:t>
        <a:bodyPr/>
        <a:lstStyle/>
        <a:p>
          <a:r>
            <a:rPr lang="en-US" altLang="zh-TW" sz="2400" dirty="0" smtClean="0"/>
            <a:t>Multiple</a:t>
          </a:r>
          <a:r>
            <a:rPr lang="zh-TW" altLang="en-US" sz="2400" dirty="0" smtClean="0"/>
            <a:t> </a:t>
          </a:r>
          <a:r>
            <a:rPr lang="en-US" altLang="zh-TW" sz="2400" dirty="0" smtClean="0"/>
            <a:t>SSIDs</a:t>
          </a:r>
          <a:r>
            <a:rPr lang="zh-TW" altLang="en-US" sz="2400" dirty="0" smtClean="0"/>
            <a:t> </a:t>
          </a:r>
          <a:endParaRPr lang="en-US" sz="2400" dirty="0"/>
        </a:p>
      </dgm:t>
    </dgm:pt>
    <dgm:pt modelId="{12B18A4B-F3A9-7643-BE79-7E4E3FC35033}" type="parTrans" cxnId="{47CFF702-F743-234A-95EC-59806F26697F}">
      <dgm:prSet/>
      <dgm:spPr/>
      <dgm:t>
        <a:bodyPr/>
        <a:lstStyle/>
        <a:p>
          <a:endParaRPr lang="en-US"/>
        </a:p>
      </dgm:t>
    </dgm:pt>
    <dgm:pt modelId="{4AE45419-8423-6145-BAC7-FE0A477905AD}" type="sibTrans" cxnId="{47CFF702-F743-234A-95EC-59806F26697F}">
      <dgm:prSet/>
      <dgm:spPr/>
      <dgm:t>
        <a:bodyPr/>
        <a:lstStyle/>
        <a:p>
          <a:endParaRPr lang="en-US"/>
        </a:p>
      </dgm:t>
    </dgm:pt>
    <dgm:pt modelId="{A09285C3-890E-B245-80CA-E3CEECA41D82}">
      <dgm:prSet custT="1"/>
      <dgm:spPr/>
      <dgm:t>
        <a:bodyPr/>
        <a:lstStyle/>
        <a:p>
          <a:r>
            <a:rPr lang="en-US" altLang="zh-TW" sz="2400" dirty="0" smtClean="0"/>
            <a:t>Fast</a:t>
          </a:r>
          <a:r>
            <a:rPr lang="zh-TW" altLang="en-US" sz="2400" dirty="0" smtClean="0"/>
            <a:t> </a:t>
          </a:r>
          <a:r>
            <a:rPr lang="en-US" altLang="zh-TW" sz="2400" dirty="0" smtClean="0"/>
            <a:t>Roaming</a:t>
          </a:r>
          <a:endParaRPr lang="en-US" sz="2400" dirty="0"/>
        </a:p>
      </dgm:t>
    </dgm:pt>
    <dgm:pt modelId="{CCC24E83-98F5-FE41-98AC-695AAAAA9A2F}" type="parTrans" cxnId="{57B64049-CFA8-1F47-950B-A356658F8CA2}">
      <dgm:prSet/>
      <dgm:spPr/>
      <dgm:t>
        <a:bodyPr/>
        <a:lstStyle/>
        <a:p>
          <a:endParaRPr lang="en-US"/>
        </a:p>
      </dgm:t>
    </dgm:pt>
    <dgm:pt modelId="{829DA313-D7E4-5849-B8F1-A5A2949A09A5}" type="sibTrans" cxnId="{57B64049-CFA8-1F47-950B-A356658F8CA2}">
      <dgm:prSet/>
      <dgm:spPr/>
      <dgm:t>
        <a:bodyPr/>
        <a:lstStyle/>
        <a:p>
          <a:endParaRPr lang="en-US"/>
        </a:p>
      </dgm:t>
    </dgm:pt>
    <dgm:pt modelId="{A36E4002-41AA-E348-99DF-5ED0E317E9DE}" type="pres">
      <dgm:prSet presAssocID="{2B958B93-F0A8-8F46-B9B5-E9186F6335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47F7821-28B1-DA4D-82EB-B7F6CFDD32B7}" type="pres">
      <dgm:prSet presAssocID="{D48668A6-723F-944E-8596-DEACB4BB6878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39AA7B-2EAA-F74D-8F17-8AEBD7048DAD}" type="pres">
      <dgm:prSet presAssocID="{4AE45419-8423-6145-BAC7-FE0A477905AD}" presName="spacer" presStyleCnt="0"/>
      <dgm:spPr/>
    </dgm:pt>
    <dgm:pt modelId="{22788E96-DC66-FB44-BA5C-9CC315ED04E4}" type="pres">
      <dgm:prSet presAssocID="{A09285C3-890E-B245-80CA-E3CEECA41D82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E06761B-7419-A546-9EF8-8CA3674C2085}" type="presOf" srcId="{2B958B93-F0A8-8F46-B9B5-E9186F6335C8}" destId="{A36E4002-41AA-E348-99DF-5ED0E317E9DE}" srcOrd="0" destOrd="0" presId="urn:microsoft.com/office/officeart/2005/8/layout/vList2"/>
    <dgm:cxn modelId="{57B64049-CFA8-1F47-950B-A356658F8CA2}" srcId="{2B958B93-F0A8-8F46-B9B5-E9186F6335C8}" destId="{A09285C3-890E-B245-80CA-E3CEECA41D82}" srcOrd="1" destOrd="0" parTransId="{CCC24E83-98F5-FE41-98AC-695AAAAA9A2F}" sibTransId="{829DA313-D7E4-5849-B8F1-A5A2949A09A5}"/>
    <dgm:cxn modelId="{6644067F-2C3C-6144-A7BA-D0E49923F06F}" type="presOf" srcId="{D48668A6-723F-944E-8596-DEACB4BB6878}" destId="{447F7821-28B1-DA4D-82EB-B7F6CFDD32B7}" srcOrd="0" destOrd="0" presId="urn:microsoft.com/office/officeart/2005/8/layout/vList2"/>
    <dgm:cxn modelId="{47CFF702-F743-234A-95EC-59806F26697F}" srcId="{2B958B93-F0A8-8F46-B9B5-E9186F6335C8}" destId="{D48668A6-723F-944E-8596-DEACB4BB6878}" srcOrd="0" destOrd="0" parTransId="{12B18A4B-F3A9-7643-BE79-7E4E3FC35033}" sibTransId="{4AE45419-8423-6145-BAC7-FE0A477905AD}"/>
    <dgm:cxn modelId="{3D95D369-127A-A643-B591-A734FD60A9DF}" type="presOf" srcId="{A09285C3-890E-B245-80CA-E3CEECA41D82}" destId="{22788E96-DC66-FB44-BA5C-9CC315ED04E4}" srcOrd="0" destOrd="0" presId="urn:microsoft.com/office/officeart/2005/8/layout/vList2"/>
    <dgm:cxn modelId="{229A444C-AF1A-2E4D-9757-D163BD55D959}" type="presParOf" srcId="{A36E4002-41AA-E348-99DF-5ED0E317E9DE}" destId="{447F7821-28B1-DA4D-82EB-B7F6CFDD32B7}" srcOrd="0" destOrd="0" presId="urn:microsoft.com/office/officeart/2005/8/layout/vList2"/>
    <dgm:cxn modelId="{1CDFD39F-7ABA-154C-BBF3-4426826E0F24}" type="presParOf" srcId="{A36E4002-41AA-E348-99DF-5ED0E317E9DE}" destId="{4539AA7B-2EAA-F74D-8F17-8AEBD7048DAD}" srcOrd="1" destOrd="0" presId="urn:microsoft.com/office/officeart/2005/8/layout/vList2"/>
    <dgm:cxn modelId="{AA950BF0-7234-9F48-8F76-DFFA46E0C3F6}" type="presParOf" srcId="{A36E4002-41AA-E348-99DF-5ED0E317E9DE}" destId="{22788E96-DC66-FB44-BA5C-9CC315ED04E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B958B93-F0A8-8F46-B9B5-E9186F6335C8}" type="doc">
      <dgm:prSet loTypeId="urn:microsoft.com/office/officeart/2005/8/layout/vList2" loCatId="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A8686DDE-F5C4-1D42-8E16-22FD4F9EE12B}" type="pres">
      <dgm:prSet presAssocID="{2B958B93-F0A8-8F46-B9B5-E9186F6335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</dgm:ptLst>
  <dgm:cxnLst>
    <dgm:cxn modelId="{EDE74B1A-3D6F-B54F-8F82-3992A23B2235}" type="presOf" srcId="{2B958B93-F0A8-8F46-B9B5-E9186F6335C8}" destId="{A8686DDE-F5C4-1D42-8E16-22FD4F9EE12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0791A8-4582-4A48-ABD6-3E3CE70BC056}">
      <dsp:nvSpPr>
        <dsp:cNvPr id="0" name=""/>
        <dsp:cNvSpPr/>
      </dsp:nvSpPr>
      <dsp:spPr>
        <a:xfrm rot="10800000">
          <a:off x="1622285" y="195"/>
          <a:ext cx="5733842" cy="712187"/>
        </a:xfrm>
        <a:prstGeom prst="homePlate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055" tIns="125730" rIns="234696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ln>
                <a:noFill/>
              </a:ln>
              <a:solidFill>
                <a:schemeClr val="bg1"/>
              </a:solidFill>
            </a:rPr>
            <a:t>Pre-share key</a:t>
          </a:r>
          <a:endParaRPr lang="en-US" sz="3300" kern="1200" dirty="0">
            <a:ln>
              <a:noFill/>
            </a:ln>
            <a:solidFill>
              <a:schemeClr val="bg1"/>
            </a:solidFill>
          </a:endParaRPr>
        </a:p>
      </dsp:txBody>
      <dsp:txXfrm rot="10800000">
        <a:off x="1800332" y="195"/>
        <a:ext cx="5555795" cy="712187"/>
      </dsp:txXfrm>
    </dsp:sp>
    <dsp:sp modelId="{8EEF1238-E668-004E-B41B-8B0B4947DA1A}">
      <dsp:nvSpPr>
        <dsp:cNvPr id="0" name=""/>
        <dsp:cNvSpPr/>
      </dsp:nvSpPr>
      <dsp:spPr>
        <a:xfrm>
          <a:off x="1266191" y="195"/>
          <a:ext cx="712187" cy="712187"/>
        </a:xfrm>
        <a:prstGeom prst="ellipse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F57D2F-E671-4748-A012-FF111E164365}">
      <dsp:nvSpPr>
        <dsp:cNvPr id="0" name=""/>
        <dsp:cNvSpPr/>
      </dsp:nvSpPr>
      <dsp:spPr>
        <a:xfrm rot="10800000">
          <a:off x="1622285" y="890429"/>
          <a:ext cx="5733842" cy="712187"/>
        </a:xfrm>
        <a:prstGeom prst="homePlate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055" tIns="125730" rIns="234696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bg1"/>
              </a:solidFill>
            </a:rPr>
            <a:t>Setup easily</a:t>
          </a:r>
          <a:endParaRPr lang="en-US" sz="3300" kern="1200" dirty="0">
            <a:solidFill>
              <a:schemeClr val="bg1"/>
            </a:solidFill>
          </a:endParaRPr>
        </a:p>
      </dsp:txBody>
      <dsp:txXfrm rot="10800000">
        <a:off x="1800332" y="890429"/>
        <a:ext cx="5555795" cy="712187"/>
      </dsp:txXfrm>
    </dsp:sp>
    <dsp:sp modelId="{41459E83-F560-3F43-A12E-8E315AF664C9}">
      <dsp:nvSpPr>
        <dsp:cNvPr id="0" name=""/>
        <dsp:cNvSpPr/>
      </dsp:nvSpPr>
      <dsp:spPr>
        <a:xfrm>
          <a:off x="1266191" y="890429"/>
          <a:ext cx="712187" cy="712187"/>
        </a:xfrm>
        <a:prstGeom prst="ellipse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C96115-2B5C-774B-A22C-FFEE1E235CE2}">
      <dsp:nvSpPr>
        <dsp:cNvPr id="0" name=""/>
        <dsp:cNvSpPr/>
      </dsp:nvSpPr>
      <dsp:spPr>
        <a:xfrm>
          <a:off x="0" y="14870"/>
          <a:ext cx="4112840" cy="7862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kern="1200" dirty="0" smtClean="0"/>
            <a:t>802.1X</a:t>
          </a:r>
          <a:r>
            <a:rPr lang="zh-TW" altLang="en-US" sz="2400" kern="1200" baseline="0" dirty="0" smtClean="0"/>
            <a:t> </a:t>
          </a:r>
          <a:r>
            <a:rPr lang="en-US" altLang="zh-TW" sz="2400" kern="1200" baseline="0" dirty="0" smtClean="0"/>
            <a:t>authentication</a:t>
          </a:r>
          <a:endParaRPr lang="en-US" sz="2400" kern="1200" dirty="0"/>
        </a:p>
      </dsp:txBody>
      <dsp:txXfrm>
        <a:off x="38381" y="53251"/>
        <a:ext cx="4036078" cy="709478"/>
      </dsp:txXfrm>
    </dsp:sp>
    <dsp:sp modelId="{8489CB16-BC68-FD4C-8B51-72DF0FCCF9C2}">
      <dsp:nvSpPr>
        <dsp:cNvPr id="0" name=""/>
        <dsp:cNvSpPr/>
      </dsp:nvSpPr>
      <dsp:spPr>
        <a:xfrm>
          <a:off x="0" y="801110"/>
          <a:ext cx="4112840" cy="825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583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TW" sz="2400" kern="1200" dirty="0" smtClean="0"/>
            <a:t>Radius</a:t>
          </a:r>
          <a:r>
            <a:rPr lang="zh-TW" altLang="en-US" sz="2400" kern="1200" dirty="0" smtClean="0"/>
            <a:t> </a:t>
          </a:r>
          <a:r>
            <a:rPr lang="en-US" altLang="zh-TW" sz="2400" kern="1200" dirty="0" smtClean="0"/>
            <a:t>server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TW" sz="2400" kern="1200" dirty="0" smtClean="0"/>
            <a:t>LDAP</a:t>
          </a:r>
          <a:endParaRPr lang="en-US" sz="2400" kern="1200" dirty="0"/>
        </a:p>
      </dsp:txBody>
      <dsp:txXfrm>
        <a:off x="0" y="801110"/>
        <a:ext cx="4112840" cy="825930"/>
      </dsp:txXfrm>
    </dsp:sp>
    <dsp:sp modelId="{C49A6CD4-C31D-B149-BD3A-D1B227100109}">
      <dsp:nvSpPr>
        <dsp:cNvPr id="0" name=""/>
        <dsp:cNvSpPr/>
      </dsp:nvSpPr>
      <dsp:spPr>
        <a:xfrm>
          <a:off x="0" y="1627040"/>
          <a:ext cx="4112840" cy="7862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Portal login interface</a:t>
          </a:r>
          <a:endParaRPr lang="en-US" sz="2400" kern="1200" dirty="0"/>
        </a:p>
      </dsp:txBody>
      <dsp:txXfrm>
        <a:off x="38381" y="1665421"/>
        <a:ext cx="4036078" cy="709478"/>
      </dsp:txXfrm>
    </dsp:sp>
    <dsp:sp modelId="{75F727CE-0B52-A54E-A753-9B318BB9E44E}">
      <dsp:nvSpPr>
        <dsp:cNvPr id="0" name=""/>
        <dsp:cNvSpPr/>
      </dsp:nvSpPr>
      <dsp:spPr>
        <a:xfrm>
          <a:off x="0" y="2413280"/>
          <a:ext cx="4112840" cy="69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583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zh-TW" sz="2400" kern="1200" dirty="0" smtClean="0"/>
            <a:t>Facebook</a:t>
          </a:r>
          <a:r>
            <a:rPr lang="zh-TW" altLang="en-US" sz="2400" kern="1200" dirty="0" smtClean="0"/>
            <a:t> </a:t>
          </a:r>
          <a:r>
            <a:rPr lang="en-US" altLang="zh-TW" sz="2400" kern="1200" dirty="0" smtClean="0"/>
            <a:t>Wi-Fi</a:t>
          </a:r>
          <a:endParaRPr lang="en-US" sz="2400" kern="1200" dirty="0"/>
        </a:p>
      </dsp:txBody>
      <dsp:txXfrm>
        <a:off x="0" y="2413280"/>
        <a:ext cx="4112840" cy="69552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8F2B61-3F72-C045-BB61-825D7387A208}">
      <dsp:nvSpPr>
        <dsp:cNvPr id="0" name=""/>
        <dsp:cNvSpPr/>
      </dsp:nvSpPr>
      <dsp:spPr>
        <a:xfrm>
          <a:off x="0" y="5806"/>
          <a:ext cx="4268757" cy="8611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kern="1200" dirty="0" smtClean="0"/>
            <a:t>Dynamic</a:t>
          </a:r>
          <a:r>
            <a:rPr lang="zh-TW" altLang="en-US" sz="2400" kern="1200" dirty="0" smtClean="0"/>
            <a:t> </a:t>
          </a:r>
          <a:r>
            <a:rPr lang="en-US" altLang="zh-TW" sz="2400" kern="1200" dirty="0" smtClean="0"/>
            <a:t>Frequency</a:t>
          </a:r>
          <a:r>
            <a:rPr lang="en-US" altLang="zh-TW" sz="2400" kern="1200" baseline="0" dirty="0" smtClean="0"/>
            <a:t> Selection</a:t>
          </a:r>
          <a:endParaRPr lang="en-US" sz="2400" kern="1200" dirty="0"/>
        </a:p>
      </dsp:txBody>
      <dsp:txXfrm>
        <a:off x="42036" y="47842"/>
        <a:ext cx="4184685" cy="777048"/>
      </dsp:txXfrm>
    </dsp:sp>
    <dsp:sp modelId="{3DD90019-02B9-4047-8ADA-2CFBA828EC37}">
      <dsp:nvSpPr>
        <dsp:cNvPr id="0" name=""/>
        <dsp:cNvSpPr/>
      </dsp:nvSpPr>
      <dsp:spPr>
        <a:xfrm>
          <a:off x="0" y="999406"/>
          <a:ext cx="4268757" cy="8611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kern="1200" dirty="0" smtClean="0"/>
            <a:t>Transmit</a:t>
          </a:r>
          <a:r>
            <a:rPr lang="zh-TW" altLang="en-US" sz="2400" kern="1200" dirty="0" smtClean="0"/>
            <a:t> </a:t>
          </a:r>
          <a:r>
            <a:rPr lang="en-US" altLang="zh-TW" sz="2400" kern="1200" dirty="0" smtClean="0"/>
            <a:t>Power</a:t>
          </a:r>
          <a:r>
            <a:rPr lang="zh-TW" altLang="en-US" sz="2400" kern="1200" dirty="0" smtClean="0"/>
            <a:t> </a:t>
          </a:r>
          <a:r>
            <a:rPr lang="en-US" altLang="zh-TW" sz="2400" kern="1200" dirty="0" smtClean="0"/>
            <a:t>Control</a:t>
          </a:r>
          <a:endParaRPr lang="en-US" sz="2400" kern="1200" dirty="0"/>
        </a:p>
      </dsp:txBody>
      <dsp:txXfrm>
        <a:off x="42036" y="1041442"/>
        <a:ext cx="4184685" cy="777048"/>
      </dsp:txXfrm>
    </dsp:sp>
    <dsp:sp modelId="{99824E06-B0B7-4594-8E66-9E9B0E473EE9}">
      <dsp:nvSpPr>
        <dsp:cNvPr id="0" name=""/>
        <dsp:cNvSpPr/>
      </dsp:nvSpPr>
      <dsp:spPr>
        <a:xfrm>
          <a:off x="0" y="1998812"/>
          <a:ext cx="4268757" cy="8611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kern="1200" dirty="0" smtClean="0"/>
            <a:t>Auto Planning</a:t>
          </a:r>
          <a:endParaRPr lang="zh-TW" altLang="en-US" sz="2400" kern="1200" dirty="0"/>
        </a:p>
      </dsp:txBody>
      <dsp:txXfrm>
        <a:off x="42036" y="2040848"/>
        <a:ext cx="4184685" cy="77704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5AF1C6-1987-EA4D-851B-3BC1AABBF671}">
      <dsp:nvSpPr>
        <dsp:cNvPr id="0" name=""/>
        <dsp:cNvSpPr/>
      </dsp:nvSpPr>
      <dsp:spPr>
        <a:xfrm>
          <a:off x="0" y="236341"/>
          <a:ext cx="4588470" cy="12168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kern="1200" dirty="0" smtClean="0"/>
            <a:t>Network</a:t>
          </a:r>
          <a:r>
            <a:rPr lang="zh-TW" altLang="en-US" sz="2400" kern="1200" dirty="0" smtClean="0"/>
            <a:t> </a:t>
          </a:r>
          <a:r>
            <a:rPr lang="en-US" altLang="zh-TW" sz="2400" kern="1200" dirty="0" smtClean="0"/>
            <a:t>Management</a:t>
          </a:r>
          <a:r>
            <a:rPr lang="zh-TW" altLang="en-US" sz="2400" kern="1200" dirty="0" smtClean="0"/>
            <a:t> </a:t>
          </a:r>
          <a:r>
            <a:rPr lang="en-US" altLang="zh-TW" sz="2400" kern="1200" dirty="0" smtClean="0"/>
            <a:t>System</a:t>
          </a:r>
          <a:endParaRPr lang="en-US" sz="2400" kern="1200" dirty="0"/>
        </a:p>
      </dsp:txBody>
      <dsp:txXfrm>
        <a:off x="59399" y="295740"/>
        <a:ext cx="4469672" cy="109800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0791A8-4582-4A48-ABD6-3E3CE70BC056}">
      <dsp:nvSpPr>
        <dsp:cNvPr id="0" name=""/>
        <dsp:cNvSpPr/>
      </dsp:nvSpPr>
      <dsp:spPr>
        <a:xfrm rot="10800000">
          <a:off x="948531" y="541"/>
          <a:ext cx="3062290" cy="708808"/>
        </a:xfrm>
        <a:prstGeom prst="homePlate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2565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900" kern="1200" dirty="0" smtClean="0">
              <a:solidFill>
                <a:schemeClr val="bg1"/>
              </a:solidFill>
            </a:rPr>
            <a:t>Multiple</a:t>
          </a:r>
          <a:r>
            <a:rPr lang="zh-TW" altLang="en-US" sz="1900" kern="1200" baseline="0" dirty="0" smtClean="0">
              <a:solidFill>
                <a:schemeClr val="bg1"/>
              </a:solidFill>
            </a:rPr>
            <a:t> </a:t>
          </a:r>
          <a:r>
            <a:rPr lang="en-US" altLang="zh-TW" sz="1900" kern="1200" baseline="0" dirty="0" smtClean="0">
              <a:solidFill>
                <a:schemeClr val="bg1"/>
              </a:solidFill>
            </a:rPr>
            <a:t>SSID</a:t>
          </a:r>
          <a:r>
            <a:rPr lang="zh-TW" altLang="en-US" sz="1900" kern="1200" baseline="0" dirty="0" smtClean="0">
              <a:solidFill>
                <a:schemeClr val="bg1"/>
              </a:solidFill>
            </a:rPr>
            <a:t> </a:t>
          </a:r>
          <a:r>
            <a:rPr lang="en-US" altLang="zh-TW" sz="1900" kern="1200" baseline="0" dirty="0" smtClean="0">
              <a:solidFill>
                <a:schemeClr val="bg1"/>
              </a:solidFill>
            </a:rPr>
            <a:t>for</a:t>
          </a:r>
          <a:r>
            <a:rPr lang="zh-TW" altLang="en-US" sz="1900" kern="1200" baseline="0" dirty="0" smtClean="0">
              <a:solidFill>
                <a:schemeClr val="bg1"/>
              </a:solidFill>
            </a:rPr>
            <a:t> </a:t>
          </a:r>
          <a:r>
            <a:rPr lang="en-US" altLang="zh-TW" sz="1900" kern="1200" baseline="0" dirty="0" smtClean="0">
              <a:solidFill>
                <a:schemeClr val="bg1"/>
              </a:solidFill>
            </a:rPr>
            <a:t>security</a:t>
          </a:r>
          <a:r>
            <a:rPr lang="zh-TW" altLang="en-US" sz="1900" kern="1200" baseline="0" dirty="0" smtClean="0">
              <a:solidFill>
                <a:schemeClr val="bg1"/>
              </a:solidFill>
            </a:rPr>
            <a:t> </a:t>
          </a:r>
          <a:r>
            <a:rPr lang="en-US" altLang="zh-TW" sz="1900" kern="1200" baseline="0" dirty="0" smtClean="0">
              <a:solidFill>
                <a:schemeClr val="bg1"/>
              </a:solidFill>
            </a:rPr>
            <a:t>management</a:t>
          </a:r>
          <a:endParaRPr lang="en-US" sz="1900" kern="1200" dirty="0">
            <a:solidFill>
              <a:schemeClr val="bg1"/>
            </a:solidFill>
          </a:endParaRPr>
        </a:p>
      </dsp:txBody>
      <dsp:txXfrm rot="10800000">
        <a:off x="1125733" y="541"/>
        <a:ext cx="2885088" cy="708808"/>
      </dsp:txXfrm>
    </dsp:sp>
    <dsp:sp modelId="{8EEF1238-E668-004E-B41B-8B0B4947DA1A}">
      <dsp:nvSpPr>
        <dsp:cNvPr id="0" name=""/>
        <dsp:cNvSpPr/>
      </dsp:nvSpPr>
      <dsp:spPr>
        <a:xfrm>
          <a:off x="594126" y="541"/>
          <a:ext cx="708808" cy="708808"/>
        </a:xfrm>
        <a:prstGeom prst="ellipse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F57D2F-E671-4748-A012-FF111E164365}">
      <dsp:nvSpPr>
        <dsp:cNvPr id="0" name=""/>
        <dsp:cNvSpPr/>
      </dsp:nvSpPr>
      <dsp:spPr>
        <a:xfrm rot="10800000">
          <a:off x="948531" y="893462"/>
          <a:ext cx="3062290" cy="708808"/>
        </a:xfrm>
        <a:prstGeom prst="homePlate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2565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900" kern="1200" dirty="0" smtClean="0">
              <a:solidFill>
                <a:schemeClr val="bg1"/>
              </a:solidFill>
            </a:rPr>
            <a:t>Captive</a:t>
          </a:r>
          <a:r>
            <a:rPr lang="zh-TW" altLang="en-US" sz="1900" kern="1200" baseline="0" dirty="0" smtClean="0">
              <a:solidFill>
                <a:schemeClr val="bg1"/>
              </a:solidFill>
            </a:rPr>
            <a:t> </a:t>
          </a:r>
          <a:r>
            <a:rPr lang="en-US" altLang="zh-TW" sz="1900" kern="1200" baseline="0" dirty="0" smtClean="0">
              <a:solidFill>
                <a:schemeClr val="bg1"/>
              </a:solidFill>
            </a:rPr>
            <a:t>portal</a:t>
          </a:r>
          <a:r>
            <a:rPr lang="zh-TW" altLang="en-US" sz="1900" kern="1200" baseline="0" dirty="0" smtClean="0">
              <a:solidFill>
                <a:schemeClr val="bg1"/>
              </a:solidFill>
            </a:rPr>
            <a:t> </a:t>
          </a:r>
          <a:r>
            <a:rPr lang="en-US" altLang="zh-TW" sz="1900" kern="1200" baseline="0" dirty="0" smtClean="0">
              <a:solidFill>
                <a:schemeClr val="bg1"/>
              </a:solidFill>
            </a:rPr>
            <a:t>for</a:t>
          </a:r>
          <a:r>
            <a:rPr lang="zh-TW" altLang="en-US" sz="1900" kern="1200" baseline="0" dirty="0" smtClean="0">
              <a:solidFill>
                <a:schemeClr val="bg1"/>
              </a:solidFill>
            </a:rPr>
            <a:t> </a:t>
          </a:r>
          <a:r>
            <a:rPr lang="en-US" altLang="zh-TW" sz="1900" kern="1200" baseline="0" dirty="0" smtClean="0">
              <a:solidFill>
                <a:schemeClr val="bg1"/>
              </a:solidFill>
            </a:rPr>
            <a:t>authentication</a:t>
          </a:r>
          <a:r>
            <a:rPr lang="zh-TW" altLang="en-US" sz="1900" kern="1200" dirty="0" smtClean="0">
              <a:solidFill>
                <a:schemeClr val="bg1"/>
              </a:solidFill>
            </a:rPr>
            <a:t> </a:t>
          </a:r>
          <a:endParaRPr lang="en-US" sz="1900" kern="1200" dirty="0">
            <a:solidFill>
              <a:schemeClr val="bg1"/>
            </a:solidFill>
          </a:endParaRPr>
        </a:p>
      </dsp:txBody>
      <dsp:txXfrm rot="10800000">
        <a:off x="1125733" y="893462"/>
        <a:ext cx="2885088" cy="708808"/>
      </dsp:txXfrm>
    </dsp:sp>
    <dsp:sp modelId="{41459E83-F560-3F43-A12E-8E315AF664C9}">
      <dsp:nvSpPr>
        <dsp:cNvPr id="0" name=""/>
        <dsp:cNvSpPr/>
      </dsp:nvSpPr>
      <dsp:spPr>
        <a:xfrm>
          <a:off x="594126" y="893462"/>
          <a:ext cx="708808" cy="708808"/>
        </a:xfrm>
        <a:prstGeom prst="ellipse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0791A8-4582-4A48-ABD6-3E3CE70BC056}">
      <dsp:nvSpPr>
        <dsp:cNvPr id="0" name=""/>
        <dsp:cNvSpPr/>
      </dsp:nvSpPr>
      <dsp:spPr>
        <a:xfrm rot="10800000">
          <a:off x="948531" y="541"/>
          <a:ext cx="3062290" cy="708808"/>
        </a:xfrm>
        <a:prstGeom prst="homePlate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2565" tIns="121920" rIns="227584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 smtClean="0">
              <a:solidFill>
                <a:schemeClr val="bg1"/>
              </a:solidFill>
            </a:rPr>
            <a:t>Fast</a:t>
          </a:r>
          <a:r>
            <a:rPr lang="zh-TW" altLang="en-US" sz="3200" kern="1200" dirty="0" smtClean="0">
              <a:solidFill>
                <a:schemeClr val="bg1"/>
              </a:solidFill>
            </a:rPr>
            <a:t> </a:t>
          </a:r>
          <a:r>
            <a:rPr lang="en-US" altLang="zh-TW" sz="3200" kern="1200" dirty="0" smtClean="0">
              <a:solidFill>
                <a:schemeClr val="bg1"/>
              </a:solidFill>
            </a:rPr>
            <a:t>roaming</a:t>
          </a:r>
          <a:endParaRPr lang="en-US" sz="3200" kern="1200" dirty="0">
            <a:solidFill>
              <a:schemeClr val="bg1"/>
            </a:solidFill>
          </a:endParaRPr>
        </a:p>
      </dsp:txBody>
      <dsp:txXfrm rot="10800000">
        <a:off x="1125733" y="541"/>
        <a:ext cx="2885088" cy="708808"/>
      </dsp:txXfrm>
    </dsp:sp>
    <dsp:sp modelId="{8EEF1238-E668-004E-B41B-8B0B4947DA1A}">
      <dsp:nvSpPr>
        <dsp:cNvPr id="0" name=""/>
        <dsp:cNvSpPr/>
      </dsp:nvSpPr>
      <dsp:spPr>
        <a:xfrm>
          <a:off x="594126" y="541"/>
          <a:ext cx="708808" cy="708808"/>
        </a:xfrm>
        <a:prstGeom prst="ellipse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F57D2F-E671-4748-A012-FF111E164365}">
      <dsp:nvSpPr>
        <dsp:cNvPr id="0" name=""/>
        <dsp:cNvSpPr/>
      </dsp:nvSpPr>
      <dsp:spPr>
        <a:xfrm rot="10800000">
          <a:off x="948531" y="893462"/>
          <a:ext cx="3062290" cy="708808"/>
        </a:xfrm>
        <a:prstGeom prst="homePlate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2565" tIns="121920" rIns="227584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 smtClean="0">
              <a:solidFill>
                <a:schemeClr val="bg1"/>
              </a:solidFill>
            </a:rPr>
            <a:t>Traffic</a:t>
          </a:r>
          <a:r>
            <a:rPr lang="zh-TW" altLang="en-US" sz="3200" kern="1200" baseline="0" dirty="0" smtClean="0">
              <a:solidFill>
                <a:schemeClr val="bg1"/>
              </a:solidFill>
            </a:rPr>
            <a:t> </a:t>
          </a:r>
          <a:r>
            <a:rPr lang="en-US" altLang="zh-TW" sz="3200" kern="1200" baseline="0" dirty="0" smtClean="0">
              <a:solidFill>
                <a:schemeClr val="bg1"/>
              </a:solidFill>
            </a:rPr>
            <a:t>control</a:t>
          </a:r>
          <a:r>
            <a:rPr lang="zh-TW" altLang="en-US" sz="3200" kern="1200" dirty="0" smtClean="0">
              <a:solidFill>
                <a:schemeClr val="bg1"/>
              </a:solidFill>
            </a:rPr>
            <a:t> </a:t>
          </a:r>
          <a:endParaRPr lang="en-US" sz="3200" kern="1200" dirty="0">
            <a:solidFill>
              <a:schemeClr val="bg1"/>
            </a:solidFill>
          </a:endParaRPr>
        </a:p>
      </dsp:txBody>
      <dsp:txXfrm rot="10800000">
        <a:off x="1125733" y="893462"/>
        <a:ext cx="2885088" cy="708808"/>
      </dsp:txXfrm>
    </dsp:sp>
    <dsp:sp modelId="{41459E83-F560-3F43-A12E-8E315AF664C9}">
      <dsp:nvSpPr>
        <dsp:cNvPr id="0" name=""/>
        <dsp:cNvSpPr/>
      </dsp:nvSpPr>
      <dsp:spPr>
        <a:xfrm>
          <a:off x="594126" y="893462"/>
          <a:ext cx="708808" cy="708808"/>
        </a:xfrm>
        <a:prstGeom prst="ellipse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0791A8-4582-4A48-ABD6-3E3CE70BC056}">
      <dsp:nvSpPr>
        <dsp:cNvPr id="0" name=""/>
        <dsp:cNvSpPr/>
      </dsp:nvSpPr>
      <dsp:spPr>
        <a:xfrm rot="10800000">
          <a:off x="1066603" y="112282"/>
          <a:ext cx="3062290" cy="957019"/>
        </a:xfrm>
        <a:prstGeom prst="homePlate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831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200" kern="1200" dirty="0" smtClean="0">
              <a:solidFill>
                <a:schemeClr val="bg1"/>
              </a:solidFill>
            </a:rPr>
            <a:t>High</a:t>
          </a:r>
          <a:r>
            <a:rPr lang="zh-TW" altLang="en-US" sz="2200" kern="1200" dirty="0" smtClean="0">
              <a:solidFill>
                <a:schemeClr val="bg1"/>
              </a:solidFill>
            </a:rPr>
            <a:t> </a:t>
          </a:r>
          <a:r>
            <a:rPr lang="en-US" altLang="zh-TW" sz="2200" kern="1200" dirty="0" smtClean="0">
              <a:solidFill>
                <a:schemeClr val="bg1"/>
              </a:solidFill>
            </a:rPr>
            <a:t>Density</a:t>
          </a:r>
          <a:r>
            <a:rPr lang="zh-TW" altLang="en-US" sz="2200" kern="1200" dirty="0" smtClean="0">
              <a:solidFill>
                <a:schemeClr val="bg1"/>
              </a:solidFill>
            </a:rPr>
            <a:t> </a:t>
          </a:r>
          <a:r>
            <a:rPr lang="en-US" altLang="zh-TW" sz="2200" kern="1200" dirty="0" smtClean="0">
              <a:solidFill>
                <a:schemeClr val="bg1"/>
              </a:solidFill>
            </a:rPr>
            <a:t>Development</a:t>
          </a:r>
          <a:endParaRPr lang="en-US" sz="2200" kern="1200" dirty="0">
            <a:solidFill>
              <a:schemeClr val="bg1"/>
            </a:solidFill>
          </a:endParaRPr>
        </a:p>
      </dsp:txBody>
      <dsp:txXfrm rot="10800000">
        <a:off x="1305858" y="112282"/>
        <a:ext cx="2823035" cy="957019"/>
      </dsp:txXfrm>
    </dsp:sp>
    <dsp:sp modelId="{8EEF1238-E668-004E-B41B-8B0B4947DA1A}">
      <dsp:nvSpPr>
        <dsp:cNvPr id="0" name=""/>
        <dsp:cNvSpPr/>
      </dsp:nvSpPr>
      <dsp:spPr>
        <a:xfrm>
          <a:off x="476054" y="243"/>
          <a:ext cx="1181097" cy="1181097"/>
        </a:xfrm>
        <a:prstGeom prst="ellipse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F57D2F-E671-4748-A012-FF111E164365}">
      <dsp:nvSpPr>
        <dsp:cNvPr id="0" name=""/>
        <dsp:cNvSpPr/>
      </dsp:nvSpPr>
      <dsp:spPr>
        <a:xfrm rot="10800000">
          <a:off x="1083897" y="1719917"/>
          <a:ext cx="3039231" cy="809075"/>
        </a:xfrm>
        <a:prstGeom prst="homePlate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831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chemeClr val="bg1"/>
              </a:solidFill>
            </a:rPr>
            <a:t>Complicate Environment</a:t>
          </a:r>
          <a:endParaRPr lang="en-US" sz="2200" kern="1200" dirty="0">
            <a:solidFill>
              <a:schemeClr val="bg1"/>
            </a:solidFill>
          </a:endParaRPr>
        </a:p>
      </dsp:txBody>
      <dsp:txXfrm rot="10800000">
        <a:off x="1286166" y="1719917"/>
        <a:ext cx="2836962" cy="809075"/>
      </dsp:txXfrm>
    </dsp:sp>
    <dsp:sp modelId="{41459E83-F560-3F43-A12E-8E315AF664C9}">
      <dsp:nvSpPr>
        <dsp:cNvPr id="0" name=""/>
        <dsp:cNvSpPr/>
      </dsp:nvSpPr>
      <dsp:spPr>
        <a:xfrm>
          <a:off x="481819" y="1533906"/>
          <a:ext cx="1181097" cy="1181097"/>
        </a:xfrm>
        <a:prstGeom prst="ellipse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47A918-D2BD-DD4D-8D23-9056F6C27BC5}">
      <dsp:nvSpPr>
        <dsp:cNvPr id="0" name=""/>
        <dsp:cNvSpPr/>
      </dsp:nvSpPr>
      <dsp:spPr>
        <a:xfrm>
          <a:off x="0" y="0"/>
          <a:ext cx="4392488" cy="892800"/>
        </a:xfrm>
        <a:prstGeom prst="rect">
          <a:avLst/>
        </a:prstGeom>
        <a:solidFill>
          <a:schemeClr val="accent3">
            <a:lumMod val="75000"/>
          </a:schemeClr>
        </a:solidFill>
        <a:ln w="9525" cap="flat" cmpd="sng" algn="ctr">
          <a:solidFill>
            <a:schemeClr val="accent3">
              <a:lumMod val="7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100" kern="1200" dirty="0" smtClean="0"/>
            <a:t>Channel</a:t>
          </a:r>
          <a:r>
            <a:rPr lang="zh-TW" altLang="en-US" sz="3100" kern="1200" baseline="0" dirty="0" smtClean="0"/>
            <a:t> </a:t>
          </a:r>
          <a:r>
            <a:rPr lang="en-US" altLang="zh-TW" sz="3100" kern="1200" baseline="0" dirty="0" smtClean="0"/>
            <a:t>Scan</a:t>
          </a:r>
          <a:endParaRPr lang="en-US" sz="3100" kern="1200" dirty="0"/>
        </a:p>
      </dsp:txBody>
      <dsp:txXfrm>
        <a:off x="0" y="0"/>
        <a:ext cx="4392488" cy="892800"/>
      </dsp:txXfrm>
    </dsp:sp>
    <dsp:sp modelId="{4F5DB3CC-1D8B-144F-AA50-559173AEBADE}">
      <dsp:nvSpPr>
        <dsp:cNvPr id="0" name=""/>
        <dsp:cNvSpPr/>
      </dsp:nvSpPr>
      <dsp:spPr>
        <a:xfrm>
          <a:off x="0" y="924695"/>
          <a:ext cx="4392488" cy="1361520"/>
        </a:xfrm>
        <a:prstGeom prst="rect">
          <a:avLst/>
        </a:prstGeom>
        <a:solidFill>
          <a:schemeClr val="accent3">
            <a:lumMod val="20000"/>
            <a:lumOff val="80000"/>
            <a:alpha val="90000"/>
          </a:schemeClr>
        </a:solidFill>
        <a:ln w="9525" cap="flat" cmpd="sng" algn="ctr">
          <a:solidFill>
            <a:schemeClr val="accent3">
              <a:lumMod val="20000"/>
              <a:lumOff val="80000"/>
              <a:alpha val="9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marR="0" lvl="1" indent="-285750" algn="l" defTabSz="15557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•"/>
            <a:tabLst/>
            <a:defRPr/>
          </a:pPr>
          <a:r>
            <a:rPr lang="en-US" altLang="zh-TW" sz="3100" kern="1200" dirty="0" smtClean="0"/>
            <a:t>Period</a:t>
          </a:r>
          <a:r>
            <a:rPr lang="zh-TW" altLang="en-US" sz="3100" kern="1200" dirty="0" smtClean="0"/>
            <a:t> </a:t>
          </a:r>
          <a:r>
            <a:rPr lang="en-US" altLang="zh-TW" sz="3100" kern="1200" dirty="0" smtClean="0"/>
            <a:t>scan</a:t>
          </a:r>
          <a:endParaRPr lang="en-US" sz="3100" kern="1200" dirty="0"/>
        </a:p>
      </dsp:txBody>
      <dsp:txXfrm>
        <a:off x="0" y="924695"/>
        <a:ext cx="4392488" cy="136152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47A918-D2BD-DD4D-8D23-9056F6C27BC5}">
      <dsp:nvSpPr>
        <dsp:cNvPr id="0" name=""/>
        <dsp:cNvSpPr/>
      </dsp:nvSpPr>
      <dsp:spPr>
        <a:xfrm>
          <a:off x="0" y="0"/>
          <a:ext cx="4429838" cy="921600"/>
        </a:xfrm>
        <a:prstGeom prst="rect">
          <a:avLst/>
        </a:prstGeom>
        <a:solidFill>
          <a:schemeClr val="accent3">
            <a:lumMod val="75000"/>
          </a:schemeClr>
        </a:solidFill>
        <a:ln w="9525" cap="flat" cmpd="sng" algn="ctr">
          <a:solidFill>
            <a:schemeClr val="accent3">
              <a:lumMod val="7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 smtClean="0"/>
            <a:t>Simulate environment</a:t>
          </a:r>
          <a:endParaRPr lang="en-US" sz="2800" kern="1200" dirty="0"/>
        </a:p>
      </dsp:txBody>
      <dsp:txXfrm>
        <a:off x="0" y="0"/>
        <a:ext cx="4429838" cy="921600"/>
      </dsp:txXfrm>
    </dsp:sp>
    <dsp:sp modelId="{4F5DB3CC-1D8B-144F-AA50-559173AEBADE}">
      <dsp:nvSpPr>
        <dsp:cNvPr id="0" name=""/>
        <dsp:cNvSpPr/>
      </dsp:nvSpPr>
      <dsp:spPr>
        <a:xfrm>
          <a:off x="0" y="947118"/>
          <a:ext cx="4429838" cy="1405440"/>
        </a:xfrm>
        <a:prstGeom prst="rect">
          <a:avLst/>
        </a:prstGeom>
        <a:solidFill>
          <a:schemeClr val="accent3">
            <a:lumMod val="20000"/>
            <a:lumOff val="80000"/>
            <a:alpha val="90000"/>
          </a:schemeClr>
        </a:solidFill>
        <a:ln w="9525" cap="flat" cmpd="sng" algn="ctr">
          <a:solidFill>
            <a:schemeClr val="accent3">
              <a:lumMod val="20000"/>
              <a:lumOff val="80000"/>
              <a:alpha val="9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marR="0" lvl="1" indent="-285750" algn="l" defTabSz="15557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•"/>
            <a:tabLst/>
            <a:defRPr/>
          </a:pPr>
          <a:r>
            <a:rPr lang="en-US" sz="2800" kern="1200" dirty="0" smtClean="0"/>
            <a:t>Construct path loss model</a:t>
          </a:r>
          <a:endParaRPr lang="en-US" sz="2800" kern="1200" dirty="0"/>
        </a:p>
      </dsp:txBody>
      <dsp:txXfrm>
        <a:off x="0" y="947118"/>
        <a:ext cx="4429838" cy="140544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F57D2F-E671-4748-A012-FF111E164365}">
      <dsp:nvSpPr>
        <dsp:cNvPr id="0" name=""/>
        <dsp:cNvSpPr/>
      </dsp:nvSpPr>
      <dsp:spPr>
        <a:xfrm rot="10800000">
          <a:off x="1668096" y="331"/>
          <a:ext cx="5852783" cy="775595"/>
        </a:xfrm>
        <a:prstGeom prst="homePlate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016" tIns="133350" rIns="24892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500" kern="1200" dirty="0" smtClean="0">
              <a:solidFill>
                <a:schemeClr val="bg1"/>
              </a:solidFill>
            </a:rPr>
            <a:t>Channel</a:t>
          </a:r>
          <a:r>
            <a:rPr lang="zh-TW" altLang="en-US" sz="3500" kern="1200" baseline="0" dirty="0" smtClean="0">
              <a:solidFill>
                <a:schemeClr val="bg1"/>
              </a:solidFill>
            </a:rPr>
            <a:t> </a:t>
          </a:r>
          <a:r>
            <a:rPr lang="en-US" altLang="zh-TW" sz="3500" kern="1200" baseline="0" dirty="0" smtClean="0">
              <a:solidFill>
                <a:schemeClr val="bg1"/>
              </a:solidFill>
            </a:rPr>
            <a:t>Selection</a:t>
          </a:r>
          <a:endParaRPr lang="en-US" sz="3500" kern="1200" dirty="0">
            <a:solidFill>
              <a:schemeClr val="bg1"/>
            </a:solidFill>
          </a:endParaRPr>
        </a:p>
      </dsp:txBody>
      <dsp:txXfrm rot="10800000">
        <a:off x="1861995" y="331"/>
        <a:ext cx="5658884" cy="775595"/>
      </dsp:txXfrm>
    </dsp:sp>
    <dsp:sp modelId="{41459E83-F560-3F43-A12E-8E315AF664C9}">
      <dsp:nvSpPr>
        <dsp:cNvPr id="0" name=""/>
        <dsp:cNvSpPr/>
      </dsp:nvSpPr>
      <dsp:spPr>
        <a:xfrm>
          <a:off x="1280298" y="331"/>
          <a:ext cx="775595" cy="775595"/>
        </a:xfrm>
        <a:prstGeom prst="ellipse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34BC18-C85E-E64E-9F64-8DCF3D7CEC3A}">
      <dsp:nvSpPr>
        <dsp:cNvPr id="0" name=""/>
        <dsp:cNvSpPr/>
      </dsp:nvSpPr>
      <dsp:spPr>
        <a:xfrm rot="10800000">
          <a:off x="1668096" y="969825"/>
          <a:ext cx="5852783" cy="775595"/>
        </a:xfrm>
        <a:prstGeom prst="homePlate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016" tIns="133350" rIns="24892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500" kern="1200" dirty="0" smtClean="0">
              <a:solidFill>
                <a:schemeClr val="bg1"/>
              </a:solidFill>
            </a:rPr>
            <a:t>Transmit</a:t>
          </a:r>
          <a:r>
            <a:rPr lang="zh-TW" altLang="en-US" sz="3500" kern="1200" dirty="0" smtClean="0">
              <a:solidFill>
                <a:schemeClr val="bg1"/>
              </a:solidFill>
            </a:rPr>
            <a:t> </a:t>
          </a:r>
          <a:r>
            <a:rPr lang="en-US" altLang="zh-TW" sz="3500" kern="1200" dirty="0" smtClean="0">
              <a:solidFill>
                <a:schemeClr val="bg1"/>
              </a:solidFill>
            </a:rPr>
            <a:t>Power</a:t>
          </a:r>
          <a:r>
            <a:rPr lang="zh-TW" altLang="en-US" sz="3500" kern="1200" dirty="0" smtClean="0">
              <a:solidFill>
                <a:schemeClr val="bg1"/>
              </a:solidFill>
            </a:rPr>
            <a:t> </a:t>
          </a:r>
          <a:r>
            <a:rPr lang="en-US" altLang="zh-TW" sz="3500" kern="1200" dirty="0" smtClean="0">
              <a:solidFill>
                <a:schemeClr val="bg1"/>
              </a:solidFill>
            </a:rPr>
            <a:t>Control</a:t>
          </a:r>
          <a:endParaRPr lang="en-US" sz="3500" kern="1200" dirty="0">
            <a:solidFill>
              <a:schemeClr val="bg1"/>
            </a:solidFill>
          </a:endParaRPr>
        </a:p>
      </dsp:txBody>
      <dsp:txXfrm rot="10800000">
        <a:off x="1861995" y="969825"/>
        <a:ext cx="5658884" cy="775595"/>
      </dsp:txXfrm>
    </dsp:sp>
    <dsp:sp modelId="{43FCFB4F-953A-B64A-B819-98D8E79E7E79}">
      <dsp:nvSpPr>
        <dsp:cNvPr id="0" name=""/>
        <dsp:cNvSpPr/>
      </dsp:nvSpPr>
      <dsp:spPr>
        <a:xfrm>
          <a:off x="1280298" y="969825"/>
          <a:ext cx="775595" cy="775595"/>
        </a:xfrm>
        <a:prstGeom prst="ellipse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299F42-3DEC-C94E-91E2-E8B1A9C8504C}">
      <dsp:nvSpPr>
        <dsp:cNvPr id="0" name=""/>
        <dsp:cNvSpPr/>
      </dsp:nvSpPr>
      <dsp:spPr>
        <a:xfrm rot="10800000">
          <a:off x="1668096" y="1939320"/>
          <a:ext cx="5852783" cy="775595"/>
        </a:xfrm>
        <a:prstGeom prst="homePlate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016" tIns="133350" rIns="24892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500" kern="1200" dirty="0" smtClean="0">
              <a:solidFill>
                <a:schemeClr val="bg1"/>
              </a:solidFill>
            </a:rPr>
            <a:t>Auto</a:t>
          </a:r>
          <a:r>
            <a:rPr lang="zh-TW" altLang="en-US" sz="3500" kern="1200" dirty="0" smtClean="0">
              <a:solidFill>
                <a:schemeClr val="bg1"/>
              </a:solidFill>
            </a:rPr>
            <a:t> </a:t>
          </a:r>
          <a:r>
            <a:rPr lang="en-US" altLang="zh-TW" sz="3500" kern="1200" dirty="0" smtClean="0">
              <a:solidFill>
                <a:schemeClr val="bg1"/>
              </a:solidFill>
            </a:rPr>
            <a:t>Planning</a:t>
          </a:r>
          <a:endParaRPr lang="en-US" sz="3500" kern="1200" dirty="0">
            <a:solidFill>
              <a:schemeClr val="bg1"/>
            </a:solidFill>
          </a:endParaRPr>
        </a:p>
      </dsp:txBody>
      <dsp:txXfrm rot="10800000">
        <a:off x="1861995" y="1939320"/>
        <a:ext cx="5658884" cy="775595"/>
      </dsp:txXfrm>
    </dsp:sp>
    <dsp:sp modelId="{70D102E9-205E-FC4E-8CF2-EE7990DEB954}">
      <dsp:nvSpPr>
        <dsp:cNvPr id="0" name=""/>
        <dsp:cNvSpPr/>
      </dsp:nvSpPr>
      <dsp:spPr>
        <a:xfrm>
          <a:off x="1280298" y="1939320"/>
          <a:ext cx="775595" cy="775595"/>
        </a:xfrm>
        <a:prstGeom prst="ellipse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F57D2F-E671-4748-A012-FF111E164365}">
      <dsp:nvSpPr>
        <dsp:cNvPr id="0" name=""/>
        <dsp:cNvSpPr/>
      </dsp:nvSpPr>
      <dsp:spPr>
        <a:xfrm rot="10800000">
          <a:off x="1668096" y="331"/>
          <a:ext cx="5852783" cy="775595"/>
        </a:xfrm>
        <a:prstGeom prst="homePlate">
          <a:avLst/>
        </a:prstGeom>
        <a:solidFill>
          <a:srgbClr val="FF0000"/>
        </a:solidFill>
        <a:ln w="25400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016" tIns="133350" rIns="24892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500" kern="1200" dirty="0" smtClean="0">
              <a:solidFill>
                <a:schemeClr val="bg1"/>
              </a:solidFill>
            </a:rPr>
            <a:t>Channel</a:t>
          </a:r>
          <a:r>
            <a:rPr lang="zh-TW" altLang="en-US" sz="3500" kern="1200" baseline="0" dirty="0" smtClean="0">
              <a:solidFill>
                <a:schemeClr val="bg1"/>
              </a:solidFill>
            </a:rPr>
            <a:t> </a:t>
          </a:r>
          <a:r>
            <a:rPr lang="en-US" altLang="zh-TW" sz="3500" kern="1200" baseline="0" dirty="0" smtClean="0">
              <a:solidFill>
                <a:schemeClr val="bg1"/>
              </a:solidFill>
            </a:rPr>
            <a:t>Selection</a:t>
          </a:r>
          <a:endParaRPr lang="en-US" sz="3500" kern="1200" dirty="0">
            <a:solidFill>
              <a:schemeClr val="bg1"/>
            </a:solidFill>
          </a:endParaRPr>
        </a:p>
      </dsp:txBody>
      <dsp:txXfrm rot="10800000">
        <a:off x="1861995" y="331"/>
        <a:ext cx="5658884" cy="775595"/>
      </dsp:txXfrm>
    </dsp:sp>
    <dsp:sp modelId="{41459E83-F560-3F43-A12E-8E315AF664C9}">
      <dsp:nvSpPr>
        <dsp:cNvPr id="0" name=""/>
        <dsp:cNvSpPr/>
      </dsp:nvSpPr>
      <dsp:spPr>
        <a:xfrm>
          <a:off x="1280298" y="331"/>
          <a:ext cx="775595" cy="775595"/>
        </a:xfrm>
        <a:prstGeom prst="ellipse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34BC18-C85E-E64E-9F64-8DCF3D7CEC3A}">
      <dsp:nvSpPr>
        <dsp:cNvPr id="0" name=""/>
        <dsp:cNvSpPr/>
      </dsp:nvSpPr>
      <dsp:spPr>
        <a:xfrm rot="10800000">
          <a:off x="1668096" y="969825"/>
          <a:ext cx="5852783" cy="775595"/>
        </a:xfrm>
        <a:prstGeom prst="homePlate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016" tIns="133350" rIns="24892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500" kern="1200" dirty="0" smtClean="0">
              <a:solidFill>
                <a:schemeClr val="bg1"/>
              </a:solidFill>
            </a:rPr>
            <a:t>Transmit</a:t>
          </a:r>
          <a:r>
            <a:rPr lang="zh-TW" altLang="en-US" sz="3500" kern="1200" dirty="0" smtClean="0">
              <a:solidFill>
                <a:schemeClr val="bg1"/>
              </a:solidFill>
            </a:rPr>
            <a:t> </a:t>
          </a:r>
          <a:r>
            <a:rPr lang="en-US" altLang="zh-TW" sz="3500" kern="1200" dirty="0" smtClean="0">
              <a:solidFill>
                <a:schemeClr val="bg1"/>
              </a:solidFill>
            </a:rPr>
            <a:t>Power</a:t>
          </a:r>
          <a:r>
            <a:rPr lang="zh-TW" altLang="en-US" sz="3500" kern="1200" dirty="0" smtClean="0">
              <a:solidFill>
                <a:schemeClr val="bg1"/>
              </a:solidFill>
            </a:rPr>
            <a:t> </a:t>
          </a:r>
          <a:r>
            <a:rPr lang="en-US" altLang="zh-TW" sz="3500" kern="1200" dirty="0" smtClean="0">
              <a:solidFill>
                <a:schemeClr val="bg1"/>
              </a:solidFill>
            </a:rPr>
            <a:t>Control</a:t>
          </a:r>
          <a:endParaRPr lang="en-US" sz="3500" kern="1200" dirty="0">
            <a:solidFill>
              <a:schemeClr val="bg1"/>
            </a:solidFill>
          </a:endParaRPr>
        </a:p>
      </dsp:txBody>
      <dsp:txXfrm rot="10800000">
        <a:off x="1861995" y="969825"/>
        <a:ext cx="5658884" cy="775595"/>
      </dsp:txXfrm>
    </dsp:sp>
    <dsp:sp modelId="{43FCFB4F-953A-B64A-B819-98D8E79E7E79}">
      <dsp:nvSpPr>
        <dsp:cNvPr id="0" name=""/>
        <dsp:cNvSpPr/>
      </dsp:nvSpPr>
      <dsp:spPr>
        <a:xfrm>
          <a:off x="1280298" y="969825"/>
          <a:ext cx="775595" cy="775595"/>
        </a:xfrm>
        <a:prstGeom prst="ellipse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299F42-3DEC-C94E-91E2-E8B1A9C8504C}">
      <dsp:nvSpPr>
        <dsp:cNvPr id="0" name=""/>
        <dsp:cNvSpPr/>
      </dsp:nvSpPr>
      <dsp:spPr>
        <a:xfrm rot="10800000">
          <a:off x="1668096" y="1939320"/>
          <a:ext cx="5852783" cy="775595"/>
        </a:xfrm>
        <a:prstGeom prst="homePlate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016" tIns="133350" rIns="24892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500" kern="1200" dirty="0" smtClean="0">
              <a:solidFill>
                <a:schemeClr val="bg1"/>
              </a:solidFill>
            </a:rPr>
            <a:t>Auto</a:t>
          </a:r>
          <a:r>
            <a:rPr lang="zh-TW" altLang="en-US" sz="3500" kern="1200" dirty="0" smtClean="0">
              <a:solidFill>
                <a:schemeClr val="bg1"/>
              </a:solidFill>
            </a:rPr>
            <a:t> </a:t>
          </a:r>
          <a:r>
            <a:rPr lang="en-US" altLang="zh-TW" sz="3500" kern="1200" dirty="0" smtClean="0">
              <a:solidFill>
                <a:schemeClr val="bg1"/>
              </a:solidFill>
            </a:rPr>
            <a:t>Planning</a:t>
          </a:r>
          <a:endParaRPr lang="en-US" sz="3500" kern="1200" dirty="0">
            <a:solidFill>
              <a:schemeClr val="bg1"/>
            </a:solidFill>
          </a:endParaRPr>
        </a:p>
      </dsp:txBody>
      <dsp:txXfrm rot="10800000">
        <a:off x="1861995" y="1939320"/>
        <a:ext cx="5658884" cy="775595"/>
      </dsp:txXfrm>
    </dsp:sp>
    <dsp:sp modelId="{70D102E9-205E-FC4E-8CF2-EE7990DEB954}">
      <dsp:nvSpPr>
        <dsp:cNvPr id="0" name=""/>
        <dsp:cNvSpPr/>
      </dsp:nvSpPr>
      <dsp:spPr>
        <a:xfrm>
          <a:off x="1280298" y="1939320"/>
          <a:ext cx="775595" cy="775595"/>
        </a:xfrm>
        <a:prstGeom prst="ellipse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0791A8-4582-4A48-ABD6-3E3CE70BC056}">
      <dsp:nvSpPr>
        <dsp:cNvPr id="0" name=""/>
        <dsp:cNvSpPr/>
      </dsp:nvSpPr>
      <dsp:spPr>
        <a:xfrm rot="10800000">
          <a:off x="1662399" y="195"/>
          <a:ext cx="5893099" cy="712187"/>
        </a:xfrm>
        <a:prstGeom prst="homePlate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055" tIns="125730" rIns="234696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bg1"/>
              </a:solidFill>
            </a:rPr>
            <a:t>Pre-share key</a:t>
          </a:r>
          <a:endParaRPr lang="en-US" sz="3300" kern="1200" dirty="0">
            <a:solidFill>
              <a:schemeClr val="bg1"/>
            </a:solidFill>
          </a:endParaRPr>
        </a:p>
      </dsp:txBody>
      <dsp:txXfrm rot="10800000">
        <a:off x="1840446" y="195"/>
        <a:ext cx="5715052" cy="712187"/>
      </dsp:txXfrm>
    </dsp:sp>
    <dsp:sp modelId="{8EEF1238-E668-004E-B41B-8B0B4947DA1A}">
      <dsp:nvSpPr>
        <dsp:cNvPr id="0" name=""/>
        <dsp:cNvSpPr/>
      </dsp:nvSpPr>
      <dsp:spPr>
        <a:xfrm>
          <a:off x="1306305" y="195"/>
          <a:ext cx="712187" cy="712187"/>
        </a:xfrm>
        <a:prstGeom prst="ellipse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F57D2F-E671-4748-A012-FF111E164365}">
      <dsp:nvSpPr>
        <dsp:cNvPr id="0" name=""/>
        <dsp:cNvSpPr/>
      </dsp:nvSpPr>
      <dsp:spPr>
        <a:xfrm rot="10800000">
          <a:off x="1662399" y="890429"/>
          <a:ext cx="5893099" cy="712187"/>
        </a:xfrm>
        <a:prstGeom prst="homePlate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055" tIns="125730" rIns="234696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300" kern="1200" dirty="0" smtClean="0">
              <a:solidFill>
                <a:schemeClr val="bg1"/>
              </a:solidFill>
            </a:rPr>
            <a:t>Setup</a:t>
          </a:r>
          <a:r>
            <a:rPr lang="zh-TW" altLang="en-US" sz="3300" kern="1200" baseline="0" dirty="0" smtClean="0">
              <a:solidFill>
                <a:schemeClr val="bg1"/>
              </a:solidFill>
            </a:rPr>
            <a:t> </a:t>
          </a:r>
          <a:r>
            <a:rPr lang="en-US" altLang="zh-TW" sz="3300" kern="1200" baseline="0" dirty="0" smtClean="0">
              <a:solidFill>
                <a:schemeClr val="bg1"/>
              </a:solidFill>
            </a:rPr>
            <a:t>one</a:t>
          </a:r>
          <a:r>
            <a:rPr lang="zh-TW" altLang="en-US" sz="3300" kern="1200" baseline="0" dirty="0" smtClean="0">
              <a:solidFill>
                <a:schemeClr val="bg1"/>
              </a:solidFill>
            </a:rPr>
            <a:t> </a:t>
          </a:r>
          <a:r>
            <a:rPr lang="en-US" altLang="zh-TW" sz="3300" kern="1200" baseline="0" dirty="0" smtClean="0">
              <a:solidFill>
                <a:schemeClr val="bg1"/>
              </a:solidFill>
            </a:rPr>
            <a:t>by</a:t>
          </a:r>
          <a:r>
            <a:rPr lang="zh-TW" altLang="en-US" sz="3300" kern="1200" baseline="0" dirty="0" smtClean="0">
              <a:solidFill>
                <a:schemeClr val="bg1"/>
              </a:solidFill>
            </a:rPr>
            <a:t> </a:t>
          </a:r>
          <a:r>
            <a:rPr lang="en-US" altLang="zh-TW" sz="3300" kern="1200" baseline="0" dirty="0" smtClean="0">
              <a:solidFill>
                <a:schemeClr val="bg1"/>
              </a:solidFill>
            </a:rPr>
            <a:t>one</a:t>
          </a:r>
          <a:r>
            <a:rPr lang="zh-TW" altLang="en-US" sz="3300" kern="1200" baseline="0" dirty="0" smtClean="0">
              <a:solidFill>
                <a:schemeClr val="bg1"/>
              </a:solidFill>
            </a:rPr>
            <a:t> </a:t>
          </a:r>
          <a:endParaRPr lang="en-US" sz="3300" kern="1200" dirty="0">
            <a:solidFill>
              <a:schemeClr val="bg1"/>
            </a:solidFill>
          </a:endParaRPr>
        </a:p>
      </dsp:txBody>
      <dsp:txXfrm rot="10800000">
        <a:off x="1840446" y="890429"/>
        <a:ext cx="5715052" cy="712187"/>
      </dsp:txXfrm>
    </dsp:sp>
    <dsp:sp modelId="{41459E83-F560-3F43-A12E-8E315AF664C9}">
      <dsp:nvSpPr>
        <dsp:cNvPr id="0" name=""/>
        <dsp:cNvSpPr/>
      </dsp:nvSpPr>
      <dsp:spPr>
        <a:xfrm>
          <a:off x="1306305" y="890429"/>
          <a:ext cx="712187" cy="712187"/>
        </a:xfrm>
        <a:prstGeom prst="ellipse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F57D2F-E671-4748-A012-FF111E164365}">
      <dsp:nvSpPr>
        <dsp:cNvPr id="0" name=""/>
        <dsp:cNvSpPr/>
      </dsp:nvSpPr>
      <dsp:spPr>
        <a:xfrm rot="10800000">
          <a:off x="1668096" y="331"/>
          <a:ext cx="5852783" cy="775595"/>
        </a:xfrm>
        <a:prstGeom prst="homePlate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016" tIns="133350" rIns="24892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500" kern="1200" dirty="0" smtClean="0">
              <a:solidFill>
                <a:schemeClr val="bg1"/>
              </a:solidFill>
            </a:rPr>
            <a:t>Channel</a:t>
          </a:r>
          <a:r>
            <a:rPr lang="zh-TW" altLang="en-US" sz="3500" kern="1200" baseline="0" dirty="0" smtClean="0">
              <a:solidFill>
                <a:schemeClr val="bg1"/>
              </a:solidFill>
            </a:rPr>
            <a:t> </a:t>
          </a:r>
          <a:r>
            <a:rPr lang="en-US" altLang="zh-TW" sz="3500" kern="1200" baseline="0" dirty="0" smtClean="0">
              <a:solidFill>
                <a:schemeClr val="bg1"/>
              </a:solidFill>
            </a:rPr>
            <a:t>Selection</a:t>
          </a:r>
          <a:endParaRPr lang="en-US" sz="3500" kern="1200" dirty="0">
            <a:solidFill>
              <a:schemeClr val="bg1"/>
            </a:solidFill>
          </a:endParaRPr>
        </a:p>
      </dsp:txBody>
      <dsp:txXfrm rot="10800000">
        <a:off x="1861995" y="331"/>
        <a:ext cx="5658884" cy="775595"/>
      </dsp:txXfrm>
    </dsp:sp>
    <dsp:sp modelId="{41459E83-F560-3F43-A12E-8E315AF664C9}">
      <dsp:nvSpPr>
        <dsp:cNvPr id="0" name=""/>
        <dsp:cNvSpPr/>
      </dsp:nvSpPr>
      <dsp:spPr>
        <a:xfrm>
          <a:off x="1280298" y="331"/>
          <a:ext cx="775595" cy="775595"/>
        </a:xfrm>
        <a:prstGeom prst="ellipse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34BC18-C85E-E64E-9F64-8DCF3D7CEC3A}">
      <dsp:nvSpPr>
        <dsp:cNvPr id="0" name=""/>
        <dsp:cNvSpPr/>
      </dsp:nvSpPr>
      <dsp:spPr>
        <a:xfrm rot="10800000">
          <a:off x="1668096" y="969825"/>
          <a:ext cx="5852783" cy="775595"/>
        </a:xfrm>
        <a:prstGeom prst="homePlate">
          <a:avLst/>
        </a:prstGeom>
        <a:solidFill>
          <a:srgbClr val="FF0000"/>
        </a:solidFill>
        <a:ln w="25400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016" tIns="133350" rIns="24892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500" kern="1200" dirty="0" smtClean="0">
              <a:solidFill>
                <a:schemeClr val="bg1"/>
              </a:solidFill>
            </a:rPr>
            <a:t>Transmit</a:t>
          </a:r>
          <a:r>
            <a:rPr lang="zh-TW" altLang="en-US" sz="3500" kern="1200" dirty="0" smtClean="0">
              <a:solidFill>
                <a:schemeClr val="bg1"/>
              </a:solidFill>
            </a:rPr>
            <a:t> </a:t>
          </a:r>
          <a:r>
            <a:rPr lang="en-US" altLang="zh-TW" sz="3500" kern="1200" dirty="0" smtClean="0">
              <a:solidFill>
                <a:schemeClr val="bg1"/>
              </a:solidFill>
            </a:rPr>
            <a:t>Power</a:t>
          </a:r>
          <a:r>
            <a:rPr lang="zh-TW" altLang="en-US" sz="3500" kern="1200" dirty="0" smtClean="0">
              <a:solidFill>
                <a:schemeClr val="bg1"/>
              </a:solidFill>
            </a:rPr>
            <a:t> </a:t>
          </a:r>
          <a:r>
            <a:rPr lang="en-US" altLang="zh-TW" sz="3500" kern="1200" dirty="0" smtClean="0">
              <a:solidFill>
                <a:schemeClr val="bg1"/>
              </a:solidFill>
            </a:rPr>
            <a:t>Control</a:t>
          </a:r>
          <a:endParaRPr lang="en-US" sz="3500" kern="1200" dirty="0">
            <a:solidFill>
              <a:schemeClr val="bg1"/>
            </a:solidFill>
          </a:endParaRPr>
        </a:p>
      </dsp:txBody>
      <dsp:txXfrm rot="10800000">
        <a:off x="1861995" y="969825"/>
        <a:ext cx="5658884" cy="775595"/>
      </dsp:txXfrm>
    </dsp:sp>
    <dsp:sp modelId="{43FCFB4F-953A-B64A-B819-98D8E79E7E79}">
      <dsp:nvSpPr>
        <dsp:cNvPr id="0" name=""/>
        <dsp:cNvSpPr/>
      </dsp:nvSpPr>
      <dsp:spPr>
        <a:xfrm>
          <a:off x="1280298" y="969825"/>
          <a:ext cx="775595" cy="775595"/>
        </a:xfrm>
        <a:prstGeom prst="ellipse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299F42-3DEC-C94E-91E2-E8B1A9C8504C}">
      <dsp:nvSpPr>
        <dsp:cNvPr id="0" name=""/>
        <dsp:cNvSpPr/>
      </dsp:nvSpPr>
      <dsp:spPr>
        <a:xfrm rot="10800000">
          <a:off x="1668096" y="1939320"/>
          <a:ext cx="5852783" cy="775595"/>
        </a:xfrm>
        <a:prstGeom prst="homePlate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016" tIns="133350" rIns="24892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500" kern="1200" dirty="0" smtClean="0">
              <a:solidFill>
                <a:schemeClr val="bg1"/>
              </a:solidFill>
            </a:rPr>
            <a:t>Auto</a:t>
          </a:r>
          <a:r>
            <a:rPr lang="zh-TW" altLang="en-US" sz="3500" kern="1200" dirty="0" smtClean="0">
              <a:solidFill>
                <a:schemeClr val="bg1"/>
              </a:solidFill>
            </a:rPr>
            <a:t> </a:t>
          </a:r>
          <a:r>
            <a:rPr lang="en-US" altLang="zh-TW" sz="3500" kern="1200" dirty="0" smtClean="0">
              <a:solidFill>
                <a:schemeClr val="bg1"/>
              </a:solidFill>
            </a:rPr>
            <a:t>Planning</a:t>
          </a:r>
          <a:endParaRPr lang="en-US" sz="3500" kern="1200" dirty="0">
            <a:solidFill>
              <a:schemeClr val="bg1"/>
            </a:solidFill>
          </a:endParaRPr>
        </a:p>
      </dsp:txBody>
      <dsp:txXfrm rot="10800000">
        <a:off x="1861995" y="1939320"/>
        <a:ext cx="5658884" cy="775595"/>
      </dsp:txXfrm>
    </dsp:sp>
    <dsp:sp modelId="{70D102E9-205E-FC4E-8CF2-EE7990DEB954}">
      <dsp:nvSpPr>
        <dsp:cNvPr id="0" name=""/>
        <dsp:cNvSpPr/>
      </dsp:nvSpPr>
      <dsp:spPr>
        <a:xfrm>
          <a:off x="1280298" y="1939320"/>
          <a:ext cx="775595" cy="775595"/>
        </a:xfrm>
        <a:prstGeom prst="ellipse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F57D2F-E671-4748-A012-FF111E164365}">
      <dsp:nvSpPr>
        <dsp:cNvPr id="0" name=""/>
        <dsp:cNvSpPr/>
      </dsp:nvSpPr>
      <dsp:spPr>
        <a:xfrm rot="10800000">
          <a:off x="1668096" y="331"/>
          <a:ext cx="5852783" cy="775595"/>
        </a:xfrm>
        <a:prstGeom prst="homePlate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016" tIns="133350" rIns="24892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500" kern="1200" dirty="0" smtClean="0">
              <a:solidFill>
                <a:schemeClr val="bg1"/>
              </a:solidFill>
            </a:rPr>
            <a:t>Channel</a:t>
          </a:r>
          <a:r>
            <a:rPr lang="zh-TW" altLang="en-US" sz="3500" kern="1200" baseline="0" dirty="0" smtClean="0">
              <a:solidFill>
                <a:schemeClr val="bg1"/>
              </a:solidFill>
            </a:rPr>
            <a:t> </a:t>
          </a:r>
          <a:r>
            <a:rPr lang="en-US" altLang="zh-TW" sz="3500" kern="1200" baseline="0" dirty="0" smtClean="0">
              <a:solidFill>
                <a:schemeClr val="bg1"/>
              </a:solidFill>
            </a:rPr>
            <a:t>Selection</a:t>
          </a:r>
          <a:endParaRPr lang="en-US" sz="3500" kern="1200" dirty="0">
            <a:solidFill>
              <a:schemeClr val="bg1"/>
            </a:solidFill>
          </a:endParaRPr>
        </a:p>
      </dsp:txBody>
      <dsp:txXfrm rot="10800000">
        <a:off x="1861995" y="331"/>
        <a:ext cx="5658884" cy="775595"/>
      </dsp:txXfrm>
    </dsp:sp>
    <dsp:sp modelId="{41459E83-F560-3F43-A12E-8E315AF664C9}">
      <dsp:nvSpPr>
        <dsp:cNvPr id="0" name=""/>
        <dsp:cNvSpPr/>
      </dsp:nvSpPr>
      <dsp:spPr>
        <a:xfrm>
          <a:off x="1280298" y="331"/>
          <a:ext cx="775595" cy="775595"/>
        </a:xfrm>
        <a:prstGeom prst="ellipse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34BC18-C85E-E64E-9F64-8DCF3D7CEC3A}">
      <dsp:nvSpPr>
        <dsp:cNvPr id="0" name=""/>
        <dsp:cNvSpPr/>
      </dsp:nvSpPr>
      <dsp:spPr>
        <a:xfrm rot="10800000">
          <a:off x="1668096" y="969825"/>
          <a:ext cx="5852783" cy="775595"/>
        </a:xfrm>
        <a:prstGeom prst="homePlate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016" tIns="133350" rIns="24892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500" kern="1200" dirty="0" smtClean="0">
              <a:solidFill>
                <a:schemeClr val="bg1"/>
              </a:solidFill>
            </a:rPr>
            <a:t>Transmit</a:t>
          </a:r>
          <a:r>
            <a:rPr lang="zh-TW" altLang="en-US" sz="3500" kern="1200" dirty="0" smtClean="0">
              <a:solidFill>
                <a:schemeClr val="bg1"/>
              </a:solidFill>
            </a:rPr>
            <a:t> </a:t>
          </a:r>
          <a:r>
            <a:rPr lang="en-US" altLang="zh-TW" sz="3500" kern="1200" dirty="0" smtClean="0">
              <a:solidFill>
                <a:schemeClr val="bg1"/>
              </a:solidFill>
            </a:rPr>
            <a:t>Power</a:t>
          </a:r>
          <a:r>
            <a:rPr lang="zh-TW" altLang="en-US" sz="3500" kern="1200" dirty="0" smtClean="0">
              <a:solidFill>
                <a:schemeClr val="bg1"/>
              </a:solidFill>
            </a:rPr>
            <a:t> </a:t>
          </a:r>
          <a:r>
            <a:rPr lang="en-US" altLang="zh-TW" sz="3500" kern="1200" dirty="0" smtClean="0">
              <a:solidFill>
                <a:schemeClr val="bg1"/>
              </a:solidFill>
            </a:rPr>
            <a:t>Control</a:t>
          </a:r>
          <a:endParaRPr lang="en-US" sz="3500" kern="1200" dirty="0">
            <a:solidFill>
              <a:schemeClr val="bg1"/>
            </a:solidFill>
          </a:endParaRPr>
        </a:p>
      </dsp:txBody>
      <dsp:txXfrm rot="10800000">
        <a:off x="1861995" y="969825"/>
        <a:ext cx="5658884" cy="775595"/>
      </dsp:txXfrm>
    </dsp:sp>
    <dsp:sp modelId="{43FCFB4F-953A-B64A-B819-98D8E79E7E79}">
      <dsp:nvSpPr>
        <dsp:cNvPr id="0" name=""/>
        <dsp:cNvSpPr/>
      </dsp:nvSpPr>
      <dsp:spPr>
        <a:xfrm>
          <a:off x="1280298" y="969825"/>
          <a:ext cx="775595" cy="775595"/>
        </a:xfrm>
        <a:prstGeom prst="ellipse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299F42-3DEC-C94E-91E2-E8B1A9C8504C}">
      <dsp:nvSpPr>
        <dsp:cNvPr id="0" name=""/>
        <dsp:cNvSpPr/>
      </dsp:nvSpPr>
      <dsp:spPr>
        <a:xfrm rot="10800000">
          <a:off x="1668096" y="1939320"/>
          <a:ext cx="5852783" cy="775595"/>
        </a:xfrm>
        <a:prstGeom prst="homePlate">
          <a:avLst/>
        </a:prstGeom>
        <a:solidFill>
          <a:srgbClr val="FF0000"/>
        </a:solidFill>
        <a:ln w="25400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016" tIns="133350" rIns="24892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500" kern="1200" dirty="0" smtClean="0">
              <a:solidFill>
                <a:schemeClr val="bg1"/>
              </a:solidFill>
            </a:rPr>
            <a:t>Auto</a:t>
          </a:r>
          <a:r>
            <a:rPr lang="zh-TW" altLang="en-US" sz="3500" kern="1200" dirty="0" smtClean="0">
              <a:solidFill>
                <a:schemeClr val="bg1"/>
              </a:solidFill>
            </a:rPr>
            <a:t> </a:t>
          </a:r>
          <a:r>
            <a:rPr lang="en-US" altLang="zh-TW" sz="3500" kern="1200" dirty="0" smtClean="0">
              <a:solidFill>
                <a:schemeClr val="bg1"/>
              </a:solidFill>
            </a:rPr>
            <a:t>Planning</a:t>
          </a:r>
          <a:endParaRPr lang="en-US" sz="3500" kern="1200" dirty="0">
            <a:solidFill>
              <a:schemeClr val="bg1"/>
            </a:solidFill>
          </a:endParaRPr>
        </a:p>
      </dsp:txBody>
      <dsp:txXfrm rot="10800000">
        <a:off x="1861995" y="1939320"/>
        <a:ext cx="5658884" cy="775595"/>
      </dsp:txXfrm>
    </dsp:sp>
    <dsp:sp modelId="{70D102E9-205E-FC4E-8CF2-EE7990DEB954}">
      <dsp:nvSpPr>
        <dsp:cNvPr id="0" name=""/>
        <dsp:cNvSpPr/>
      </dsp:nvSpPr>
      <dsp:spPr>
        <a:xfrm>
          <a:off x="1280298" y="1939320"/>
          <a:ext cx="775595" cy="775595"/>
        </a:xfrm>
        <a:prstGeom prst="ellipse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0791A8-4582-4A48-ABD6-3E3CE70BC056}">
      <dsp:nvSpPr>
        <dsp:cNvPr id="0" name=""/>
        <dsp:cNvSpPr/>
      </dsp:nvSpPr>
      <dsp:spPr>
        <a:xfrm rot="10800000">
          <a:off x="1763708" y="0"/>
          <a:ext cx="5639511" cy="535339"/>
        </a:xfrm>
        <a:prstGeom prst="homePlate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070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kern="1200" dirty="0" smtClean="0">
              <a:solidFill>
                <a:schemeClr val="bg1"/>
              </a:solidFill>
            </a:rPr>
            <a:t>Overview</a:t>
          </a:r>
          <a:endParaRPr lang="en-US" sz="2400" kern="1200" dirty="0">
            <a:solidFill>
              <a:schemeClr val="bg1"/>
            </a:solidFill>
          </a:endParaRPr>
        </a:p>
      </dsp:txBody>
      <dsp:txXfrm rot="10800000">
        <a:off x="1897543" y="0"/>
        <a:ext cx="5505676" cy="535339"/>
      </dsp:txXfrm>
    </dsp:sp>
    <dsp:sp modelId="{8EEF1238-E668-004E-B41B-8B0B4947DA1A}">
      <dsp:nvSpPr>
        <dsp:cNvPr id="0" name=""/>
        <dsp:cNvSpPr/>
      </dsp:nvSpPr>
      <dsp:spPr>
        <a:xfrm>
          <a:off x="1286643" y="0"/>
          <a:ext cx="535339" cy="535339"/>
        </a:xfrm>
        <a:prstGeom prst="ellipse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0791A8-4582-4A48-ABD6-3E3CE70BC056}">
      <dsp:nvSpPr>
        <dsp:cNvPr id="0" name=""/>
        <dsp:cNvSpPr/>
      </dsp:nvSpPr>
      <dsp:spPr>
        <a:xfrm rot="10800000">
          <a:off x="1835724" y="0"/>
          <a:ext cx="5639511" cy="535339"/>
        </a:xfrm>
        <a:prstGeom prst="homePlate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070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kern="1200" dirty="0" smtClean="0">
              <a:solidFill>
                <a:schemeClr val="bg1"/>
              </a:solidFill>
            </a:rPr>
            <a:t>AP AC station</a:t>
          </a:r>
          <a:r>
            <a:rPr lang="zh-TW" altLang="en-US" sz="2400" kern="1200" dirty="0" smtClean="0">
              <a:solidFill>
                <a:schemeClr val="bg1"/>
              </a:solidFill>
            </a:rPr>
            <a:t> </a:t>
          </a:r>
          <a:r>
            <a:rPr lang="en-US" altLang="zh-TW" sz="2400" kern="1200" dirty="0" smtClean="0">
              <a:solidFill>
                <a:schemeClr val="bg1"/>
              </a:solidFill>
            </a:rPr>
            <a:t>table</a:t>
          </a:r>
          <a:endParaRPr lang="en-US" sz="2400" kern="1200" dirty="0">
            <a:solidFill>
              <a:schemeClr val="bg1"/>
            </a:solidFill>
          </a:endParaRPr>
        </a:p>
      </dsp:txBody>
      <dsp:txXfrm rot="10800000">
        <a:off x="1969559" y="0"/>
        <a:ext cx="5505676" cy="535339"/>
      </dsp:txXfrm>
    </dsp:sp>
    <dsp:sp modelId="{8EEF1238-E668-004E-B41B-8B0B4947DA1A}">
      <dsp:nvSpPr>
        <dsp:cNvPr id="0" name=""/>
        <dsp:cNvSpPr/>
      </dsp:nvSpPr>
      <dsp:spPr>
        <a:xfrm>
          <a:off x="1286643" y="0"/>
          <a:ext cx="535339" cy="535339"/>
        </a:xfrm>
        <a:prstGeom prst="ellipse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0791A8-4582-4A48-ABD6-3E3CE70BC056}">
      <dsp:nvSpPr>
        <dsp:cNvPr id="0" name=""/>
        <dsp:cNvSpPr/>
      </dsp:nvSpPr>
      <dsp:spPr>
        <a:xfrm rot="10800000">
          <a:off x="1835724" y="0"/>
          <a:ext cx="5639511" cy="535339"/>
        </a:xfrm>
        <a:prstGeom prst="homePlate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070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kern="1200" dirty="0" smtClean="0">
              <a:solidFill>
                <a:schemeClr val="bg1"/>
              </a:solidFill>
            </a:rPr>
            <a:t>AP AC station</a:t>
          </a:r>
          <a:r>
            <a:rPr lang="zh-TW" altLang="en-US" sz="2400" kern="1200" dirty="0" smtClean="0">
              <a:solidFill>
                <a:schemeClr val="bg1"/>
              </a:solidFill>
            </a:rPr>
            <a:t> </a:t>
          </a:r>
          <a:r>
            <a:rPr lang="en-US" altLang="zh-TW" sz="2400" kern="1200" dirty="0" smtClean="0">
              <a:solidFill>
                <a:schemeClr val="bg1"/>
              </a:solidFill>
            </a:rPr>
            <a:t>table</a:t>
          </a:r>
          <a:endParaRPr lang="en-US" sz="2400" kern="1200" dirty="0">
            <a:solidFill>
              <a:schemeClr val="bg1"/>
            </a:solidFill>
          </a:endParaRPr>
        </a:p>
      </dsp:txBody>
      <dsp:txXfrm rot="10800000">
        <a:off x="1969559" y="0"/>
        <a:ext cx="5505676" cy="535339"/>
      </dsp:txXfrm>
    </dsp:sp>
    <dsp:sp modelId="{8EEF1238-E668-004E-B41B-8B0B4947DA1A}">
      <dsp:nvSpPr>
        <dsp:cNvPr id="0" name=""/>
        <dsp:cNvSpPr/>
      </dsp:nvSpPr>
      <dsp:spPr>
        <a:xfrm>
          <a:off x="1286643" y="0"/>
          <a:ext cx="535339" cy="535339"/>
        </a:xfrm>
        <a:prstGeom prst="ellipse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0791A8-4582-4A48-ABD6-3E3CE70BC056}">
      <dsp:nvSpPr>
        <dsp:cNvPr id="0" name=""/>
        <dsp:cNvSpPr/>
      </dsp:nvSpPr>
      <dsp:spPr>
        <a:xfrm rot="10800000">
          <a:off x="1835724" y="0"/>
          <a:ext cx="5639511" cy="535339"/>
        </a:xfrm>
        <a:prstGeom prst="homePlate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070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kern="1200" dirty="0" smtClean="0">
              <a:solidFill>
                <a:schemeClr val="bg1"/>
              </a:solidFill>
            </a:rPr>
            <a:t>AP AC station</a:t>
          </a:r>
          <a:r>
            <a:rPr lang="zh-TW" altLang="en-US" sz="2400" kern="1200" dirty="0" smtClean="0">
              <a:solidFill>
                <a:schemeClr val="bg1"/>
              </a:solidFill>
            </a:rPr>
            <a:t> </a:t>
          </a:r>
          <a:r>
            <a:rPr lang="en-US" altLang="zh-TW" sz="2400" kern="1200" dirty="0" smtClean="0">
              <a:solidFill>
                <a:schemeClr val="bg1"/>
              </a:solidFill>
            </a:rPr>
            <a:t>table</a:t>
          </a:r>
          <a:endParaRPr lang="en-US" sz="2400" kern="1200" dirty="0">
            <a:solidFill>
              <a:schemeClr val="bg1"/>
            </a:solidFill>
          </a:endParaRPr>
        </a:p>
      </dsp:txBody>
      <dsp:txXfrm rot="10800000">
        <a:off x="1969559" y="0"/>
        <a:ext cx="5505676" cy="535339"/>
      </dsp:txXfrm>
    </dsp:sp>
    <dsp:sp modelId="{8EEF1238-E668-004E-B41B-8B0B4947DA1A}">
      <dsp:nvSpPr>
        <dsp:cNvPr id="0" name=""/>
        <dsp:cNvSpPr/>
      </dsp:nvSpPr>
      <dsp:spPr>
        <a:xfrm>
          <a:off x="1286643" y="0"/>
          <a:ext cx="535339" cy="535339"/>
        </a:xfrm>
        <a:prstGeom prst="ellipse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0791A8-4582-4A48-ABD6-3E3CE70BC056}">
      <dsp:nvSpPr>
        <dsp:cNvPr id="0" name=""/>
        <dsp:cNvSpPr/>
      </dsp:nvSpPr>
      <dsp:spPr>
        <a:xfrm rot="10800000">
          <a:off x="1835724" y="0"/>
          <a:ext cx="5639511" cy="535339"/>
        </a:xfrm>
        <a:prstGeom prst="homePlate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070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bg1"/>
              </a:solidFill>
            </a:rPr>
            <a:t> IP table setting</a:t>
          </a:r>
          <a:endParaRPr lang="en-US" sz="2400" kern="1200" dirty="0">
            <a:solidFill>
              <a:schemeClr val="bg1"/>
            </a:solidFill>
          </a:endParaRPr>
        </a:p>
      </dsp:txBody>
      <dsp:txXfrm rot="10800000">
        <a:off x="1969559" y="0"/>
        <a:ext cx="5505676" cy="535339"/>
      </dsp:txXfrm>
    </dsp:sp>
    <dsp:sp modelId="{8EEF1238-E668-004E-B41B-8B0B4947DA1A}">
      <dsp:nvSpPr>
        <dsp:cNvPr id="0" name=""/>
        <dsp:cNvSpPr/>
      </dsp:nvSpPr>
      <dsp:spPr>
        <a:xfrm>
          <a:off x="1286643" y="0"/>
          <a:ext cx="535339" cy="535339"/>
        </a:xfrm>
        <a:prstGeom prst="ellipse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0791A8-4582-4A48-ABD6-3E3CE70BC056}">
      <dsp:nvSpPr>
        <dsp:cNvPr id="0" name=""/>
        <dsp:cNvSpPr/>
      </dsp:nvSpPr>
      <dsp:spPr>
        <a:xfrm rot="10800000">
          <a:off x="1835724" y="0"/>
          <a:ext cx="5639511" cy="535339"/>
        </a:xfrm>
        <a:prstGeom prst="homePlate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070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bg1"/>
              </a:solidFill>
            </a:rPr>
            <a:t>Auto Plan</a:t>
          </a:r>
          <a:endParaRPr lang="en-US" sz="2400" kern="1200" dirty="0">
            <a:solidFill>
              <a:schemeClr val="bg1"/>
            </a:solidFill>
          </a:endParaRPr>
        </a:p>
      </dsp:txBody>
      <dsp:txXfrm rot="10800000">
        <a:off x="1969559" y="0"/>
        <a:ext cx="5505676" cy="535339"/>
      </dsp:txXfrm>
    </dsp:sp>
    <dsp:sp modelId="{8EEF1238-E668-004E-B41B-8B0B4947DA1A}">
      <dsp:nvSpPr>
        <dsp:cNvPr id="0" name=""/>
        <dsp:cNvSpPr/>
      </dsp:nvSpPr>
      <dsp:spPr>
        <a:xfrm>
          <a:off x="1286643" y="0"/>
          <a:ext cx="535339" cy="535339"/>
        </a:xfrm>
        <a:prstGeom prst="ellipse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F57D2F-E671-4748-A012-FF111E164365}">
      <dsp:nvSpPr>
        <dsp:cNvPr id="0" name=""/>
        <dsp:cNvSpPr/>
      </dsp:nvSpPr>
      <dsp:spPr>
        <a:xfrm rot="10800000">
          <a:off x="1667328" y="212"/>
          <a:ext cx="5852783" cy="772526"/>
        </a:xfrm>
        <a:prstGeom prst="homePlate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0663" tIns="133350" rIns="24892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>
              <a:solidFill>
                <a:schemeClr val="bg1"/>
              </a:solidFill>
            </a:rPr>
            <a:t>Indoor Location Services</a:t>
          </a:r>
          <a:endParaRPr lang="en-US" sz="3500" kern="1200" dirty="0">
            <a:solidFill>
              <a:schemeClr val="bg1"/>
            </a:solidFill>
          </a:endParaRPr>
        </a:p>
      </dsp:txBody>
      <dsp:txXfrm rot="10800000">
        <a:off x="1860459" y="212"/>
        <a:ext cx="5659652" cy="772526"/>
      </dsp:txXfrm>
    </dsp:sp>
    <dsp:sp modelId="{41459E83-F560-3F43-A12E-8E315AF664C9}">
      <dsp:nvSpPr>
        <dsp:cNvPr id="0" name=""/>
        <dsp:cNvSpPr/>
      </dsp:nvSpPr>
      <dsp:spPr>
        <a:xfrm>
          <a:off x="1281065" y="212"/>
          <a:ext cx="772526" cy="772526"/>
        </a:xfrm>
        <a:prstGeom prst="ellipse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299F42-3DEC-C94E-91E2-E8B1A9C8504C}">
      <dsp:nvSpPr>
        <dsp:cNvPr id="0" name=""/>
        <dsp:cNvSpPr/>
      </dsp:nvSpPr>
      <dsp:spPr>
        <a:xfrm rot="10800000">
          <a:off x="1667328" y="965870"/>
          <a:ext cx="5852783" cy="772526"/>
        </a:xfrm>
        <a:prstGeom prst="homePlate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0663" tIns="133350" rIns="24892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500" kern="1200" dirty="0" smtClean="0">
              <a:solidFill>
                <a:schemeClr val="bg1"/>
              </a:solidFill>
            </a:rPr>
            <a:t>Mobile Alert</a:t>
          </a:r>
          <a:endParaRPr lang="en-US" sz="3500" kern="1200" dirty="0">
            <a:solidFill>
              <a:schemeClr val="bg1"/>
            </a:solidFill>
          </a:endParaRPr>
        </a:p>
      </dsp:txBody>
      <dsp:txXfrm rot="10800000">
        <a:off x="1860459" y="965870"/>
        <a:ext cx="5659652" cy="772526"/>
      </dsp:txXfrm>
    </dsp:sp>
    <dsp:sp modelId="{70D102E9-205E-FC4E-8CF2-EE7990DEB954}">
      <dsp:nvSpPr>
        <dsp:cNvPr id="0" name=""/>
        <dsp:cNvSpPr/>
      </dsp:nvSpPr>
      <dsp:spPr>
        <a:xfrm>
          <a:off x="1281065" y="965870"/>
          <a:ext cx="772526" cy="772526"/>
        </a:xfrm>
        <a:prstGeom prst="ellipse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F57D2F-E671-4748-A012-FF111E164365}">
      <dsp:nvSpPr>
        <dsp:cNvPr id="0" name=""/>
        <dsp:cNvSpPr/>
      </dsp:nvSpPr>
      <dsp:spPr>
        <a:xfrm rot="10800000">
          <a:off x="1667328" y="212"/>
          <a:ext cx="5852783" cy="772526"/>
        </a:xfrm>
        <a:prstGeom prst="homePlate">
          <a:avLst/>
        </a:prstGeom>
        <a:solidFill>
          <a:srgbClr val="FF0000"/>
        </a:solidFill>
        <a:ln w="25400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0663" tIns="133350" rIns="24892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>
              <a:solidFill>
                <a:schemeClr val="bg1"/>
              </a:solidFill>
            </a:rPr>
            <a:t>Indoor Location Services</a:t>
          </a:r>
          <a:endParaRPr lang="en-US" sz="3500" kern="1200" dirty="0">
            <a:solidFill>
              <a:schemeClr val="bg1"/>
            </a:solidFill>
          </a:endParaRPr>
        </a:p>
      </dsp:txBody>
      <dsp:txXfrm rot="10800000">
        <a:off x="1860459" y="212"/>
        <a:ext cx="5659652" cy="772526"/>
      </dsp:txXfrm>
    </dsp:sp>
    <dsp:sp modelId="{41459E83-F560-3F43-A12E-8E315AF664C9}">
      <dsp:nvSpPr>
        <dsp:cNvPr id="0" name=""/>
        <dsp:cNvSpPr/>
      </dsp:nvSpPr>
      <dsp:spPr>
        <a:xfrm>
          <a:off x="1281065" y="212"/>
          <a:ext cx="772526" cy="772526"/>
        </a:xfrm>
        <a:prstGeom prst="ellipse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299F42-3DEC-C94E-91E2-E8B1A9C8504C}">
      <dsp:nvSpPr>
        <dsp:cNvPr id="0" name=""/>
        <dsp:cNvSpPr/>
      </dsp:nvSpPr>
      <dsp:spPr>
        <a:xfrm rot="10800000">
          <a:off x="1667328" y="965870"/>
          <a:ext cx="5852783" cy="772526"/>
        </a:xfrm>
        <a:prstGeom prst="homePlate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0663" tIns="133350" rIns="24892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500" kern="1200" dirty="0" smtClean="0">
              <a:solidFill>
                <a:schemeClr val="bg1"/>
              </a:solidFill>
            </a:rPr>
            <a:t>Mobile Alert</a:t>
          </a:r>
          <a:endParaRPr lang="en-US" sz="3500" kern="1200" dirty="0">
            <a:solidFill>
              <a:schemeClr val="bg1"/>
            </a:solidFill>
          </a:endParaRPr>
        </a:p>
      </dsp:txBody>
      <dsp:txXfrm rot="10800000">
        <a:off x="1860459" y="965870"/>
        <a:ext cx="5659652" cy="772526"/>
      </dsp:txXfrm>
    </dsp:sp>
    <dsp:sp modelId="{70D102E9-205E-FC4E-8CF2-EE7990DEB954}">
      <dsp:nvSpPr>
        <dsp:cNvPr id="0" name=""/>
        <dsp:cNvSpPr/>
      </dsp:nvSpPr>
      <dsp:spPr>
        <a:xfrm>
          <a:off x="1281065" y="965870"/>
          <a:ext cx="772526" cy="772526"/>
        </a:xfrm>
        <a:prstGeom prst="ellipse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0791A8-4582-4A48-ABD6-3E3CE70BC056}">
      <dsp:nvSpPr>
        <dsp:cNvPr id="0" name=""/>
        <dsp:cNvSpPr/>
      </dsp:nvSpPr>
      <dsp:spPr>
        <a:xfrm rot="10800000">
          <a:off x="1662399" y="195"/>
          <a:ext cx="5893099" cy="712187"/>
        </a:xfrm>
        <a:prstGeom prst="homePlate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055" tIns="125730" rIns="234696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300" kern="1200" dirty="0" smtClean="0">
              <a:solidFill>
                <a:schemeClr val="bg1"/>
              </a:solidFill>
            </a:rPr>
            <a:t>Enterprise</a:t>
          </a:r>
          <a:r>
            <a:rPr lang="zh-TW" altLang="en-US" sz="3300" kern="1200" dirty="0" smtClean="0">
              <a:solidFill>
                <a:schemeClr val="bg1"/>
              </a:solidFill>
            </a:rPr>
            <a:t> </a:t>
          </a:r>
          <a:r>
            <a:rPr lang="en-US" altLang="zh-TW" sz="3300" kern="1200" dirty="0" smtClean="0">
              <a:solidFill>
                <a:schemeClr val="bg1"/>
              </a:solidFill>
            </a:rPr>
            <a:t>Authentication</a:t>
          </a:r>
          <a:endParaRPr lang="en-US" sz="3300" kern="1200" dirty="0">
            <a:solidFill>
              <a:schemeClr val="bg1"/>
            </a:solidFill>
          </a:endParaRPr>
        </a:p>
      </dsp:txBody>
      <dsp:txXfrm rot="10800000">
        <a:off x="1840446" y="195"/>
        <a:ext cx="5715052" cy="712187"/>
      </dsp:txXfrm>
    </dsp:sp>
    <dsp:sp modelId="{8EEF1238-E668-004E-B41B-8B0B4947DA1A}">
      <dsp:nvSpPr>
        <dsp:cNvPr id="0" name=""/>
        <dsp:cNvSpPr/>
      </dsp:nvSpPr>
      <dsp:spPr>
        <a:xfrm>
          <a:off x="1306305" y="195"/>
          <a:ext cx="712187" cy="712187"/>
        </a:xfrm>
        <a:prstGeom prst="ellipse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F57D2F-E671-4748-A012-FF111E164365}">
      <dsp:nvSpPr>
        <dsp:cNvPr id="0" name=""/>
        <dsp:cNvSpPr/>
      </dsp:nvSpPr>
      <dsp:spPr>
        <a:xfrm rot="10800000">
          <a:off x="1662399" y="890429"/>
          <a:ext cx="5893099" cy="712187"/>
        </a:xfrm>
        <a:prstGeom prst="homePlate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055" tIns="125730" rIns="234696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300" kern="1200" dirty="0" smtClean="0">
              <a:solidFill>
                <a:schemeClr val="bg1"/>
              </a:solidFill>
            </a:rPr>
            <a:t>Setup</a:t>
          </a:r>
          <a:r>
            <a:rPr lang="zh-TW" altLang="en-US" sz="3300" kern="1200" baseline="0" dirty="0" smtClean="0">
              <a:solidFill>
                <a:schemeClr val="bg1"/>
              </a:solidFill>
            </a:rPr>
            <a:t> </a:t>
          </a:r>
          <a:r>
            <a:rPr lang="en-US" altLang="zh-TW" sz="3300" kern="1200" baseline="0" dirty="0" smtClean="0">
              <a:solidFill>
                <a:schemeClr val="bg1"/>
              </a:solidFill>
            </a:rPr>
            <a:t>by</a:t>
          </a:r>
          <a:r>
            <a:rPr lang="zh-TW" altLang="en-US" sz="3300" kern="1200" baseline="0" dirty="0" smtClean="0">
              <a:solidFill>
                <a:schemeClr val="bg1"/>
              </a:solidFill>
            </a:rPr>
            <a:t> </a:t>
          </a:r>
          <a:r>
            <a:rPr lang="en-US" altLang="zh-TW" sz="3300" kern="1200" baseline="0" dirty="0" smtClean="0">
              <a:solidFill>
                <a:schemeClr val="bg1"/>
              </a:solidFill>
            </a:rPr>
            <a:t>access</a:t>
          </a:r>
          <a:r>
            <a:rPr lang="zh-TW" altLang="en-US" sz="3300" kern="1200" baseline="0" dirty="0" smtClean="0">
              <a:solidFill>
                <a:schemeClr val="bg1"/>
              </a:solidFill>
            </a:rPr>
            <a:t> </a:t>
          </a:r>
          <a:r>
            <a:rPr lang="en-US" altLang="zh-TW" sz="3300" kern="1200" baseline="0" dirty="0" smtClean="0">
              <a:solidFill>
                <a:schemeClr val="bg1"/>
              </a:solidFill>
            </a:rPr>
            <a:t>controller</a:t>
          </a:r>
          <a:endParaRPr lang="en-US" sz="3300" kern="1200" dirty="0">
            <a:solidFill>
              <a:schemeClr val="bg1"/>
            </a:solidFill>
          </a:endParaRPr>
        </a:p>
      </dsp:txBody>
      <dsp:txXfrm rot="10800000">
        <a:off x="1840446" y="890429"/>
        <a:ext cx="5715052" cy="712187"/>
      </dsp:txXfrm>
    </dsp:sp>
    <dsp:sp modelId="{41459E83-F560-3F43-A12E-8E315AF664C9}">
      <dsp:nvSpPr>
        <dsp:cNvPr id="0" name=""/>
        <dsp:cNvSpPr/>
      </dsp:nvSpPr>
      <dsp:spPr>
        <a:xfrm>
          <a:off x="1306305" y="890429"/>
          <a:ext cx="712187" cy="712187"/>
        </a:xfrm>
        <a:prstGeom prst="ellipse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F57D2F-E671-4748-A012-FF111E164365}">
      <dsp:nvSpPr>
        <dsp:cNvPr id="0" name=""/>
        <dsp:cNvSpPr/>
      </dsp:nvSpPr>
      <dsp:spPr>
        <a:xfrm rot="10800000">
          <a:off x="1667328" y="212"/>
          <a:ext cx="5852783" cy="772526"/>
        </a:xfrm>
        <a:prstGeom prst="homePlate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0663" tIns="133350" rIns="24892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>
              <a:solidFill>
                <a:schemeClr val="bg1"/>
              </a:solidFill>
            </a:rPr>
            <a:t>Indoor Location Services</a:t>
          </a:r>
          <a:endParaRPr lang="en-US" sz="3500" kern="1200" dirty="0">
            <a:solidFill>
              <a:schemeClr val="bg1"/>
            </a:solidFill>
          </a:endParaRPr>
        </a:p>
      </dsp:txBody>
      <dsp:txXfrm rot="10800000">
        <a:off x="1860459" y="212"/>
        <a:ext cx="5659652" cy="772526"/>
      </dsp:txXfrm>
    </dsp:sp>
    <dsp:sp modelId="{41459E83-F560-3F43-A12E-8E315AF664C9}">
      <dsp:nvSpPr>
        <dsp:cNvPr id="0" name=""/>
        <dsp:cNvSpPr/>
      </dsp:nvSpPr>
      <dsp:spPr>
        <a:xfrm>
          <a:off x="1281065" y="212"/>
          <a:ext cx="772526" cy="772526"/>
        </a:xfrm>
        <a:prstGeom prst="ellipse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299F42-3DEC-C94E-91E2-E8B1A9C8504C}">
      <dsp:nvSpPr>
        <dsp:cNvPr id="0" name=""/>
        <dsp:cNvSpPr/>
      </dsp:nvSpPr>
      <dsp:spPr>
        <a:xfrm rot="10800000">
          <a:off x="1667328" y="965870"/>
          <a:ext cx="5852783" cy="772526"/>
        </a:xfrm>
        <a:prstGeom prst="homePlate">
          <a:avLst/>
        </a:prstGeom>
        <a:solidFill>
          <a:srgbClr val="FF0000"/>
        </a:solidFill>
        <a:ln w="25400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0663" tIns="133350" rIns="24892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500" kern="1200" dirty="0" smtClean="0">
              <a:solidFill>
                <a:schemeClr val="bg1"/>
              </a:solidFill>
            </a:rPr>
            <a:t>Mobile Alert</a:t>
          </a:r>
          <a:endParaRPr lang="en-US" sz="3500" kern="1200" dirty="0">
            <a:solidFill>
              <a:schemeClr val="bg1"/>
            </a:solidFill>
          </a:endParaRPr>
        </a:p>
      </dsp:txBody>
      <dsp:txXfrm rot="10800000">
        <a:off x="1860459" y="965870"/>
        <a:ext cx="5659652" cy="772526"/>
      </dsp:txXfrm>
    </dsp:sp>
    <dsp:sp modelId="{70D102E9-205E-FC4E-8CF2-EE7990DEB954}">
      <dsp:nvSpPr>
        <dsp:cNvPr id="0" name=""/>
        <dsp:cNvSpPr/>
      </dsp:nvSpPr>
      <dsp:spPr>
        <a:xfrm>
          <a:off x="1281065" y="965870"/>
          <a:ext cx="772526" cy="772526"/>
        </a:xfrm>
        <a:prstGeom prst="ellipse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0791A8-4582-4A48-ABD6-3E3CE70BC056}">
      <dsp:nvSpPr>
        <dsp:cNvPr id="0" name=""/>
        <dsp:cNvSpPr/>
      </dsp:nvSpPr>
      <dsp:spPr>
        <a:xfrm rot="10800000">
          <a:off x="1117180" y="195"/>
          <a:ext cx="3728502" cy="712187"/>
        </a:xfrm>
        <a:prstGeom prst="homePlate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055" tIns="87630" rIns="163576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>
              <a:solidFill>
                <a:schemeClr val="bg1"/>
              </a:solidFill>
            </a:rPr>
            <a:t>Server</a:t>
          </a:r>
          <a:r>
            <a:rPr lang="zh-TW" altLang="en-US" sz="2300" kern="1200" dirty="0" smtClean="0">
              <a:solidFill>
                <a:schemeClr val="bg1"/>
              </a:solidFill>
            </a:rPr>
            <a:t> </a:t>
          </a:r>
          <a:r>
            <a:rPr lang="en-US" altLang="zh-TW" sz="2300" kern="1200" dirty="0" smtClean="0">
              <a:solidFill>
                <a:schemeClr val="bg1"/>
              </a:solidFill>
            </a:rPr>
            <a:t>online/offline</a:t>
          </a:r>
          <a:r>
            <a:rPr lang="zh-TW" altLang="en-US" sz="2300" kern="1200" dirty="0" smtClean="0">
              <a:solidFill>
                <a:schemeClr val="bg1"/>
              </a:solidFill>
            </a:rPr>
            <a:t> </a:t>
          </a:r>
          <a:r>
            <a:rPr lang="en-US" altLang="zh-TW" sz="2300" kern="1200" dirty="0" smtClean="0">
              <a:solidFill>
                <a:schemeClr val="bg1"/>
              </a:solidFill>
            </a:rPr>
            <a:t>alert</a:t>
          </a:r>
          <a:endParaRPr lang="en-US" sz="2300" kern="1200" dirty="0">
            <a:solidFill>
              <a:schemeClr val="bg1"/>
            </a:solidFill>
          </a:endParaRPr>
        </a:p>
      </dsp:txBody>
      <dsp:txXfrm rot="10800000">
        <a:off x="1295227" y="195"/>
        <a:ext cx="3550455" cy="712187"/>
      </dsp:txXfrm>
    </dsp:sp>
    <dsp:sp modelId="{8EEF1238-E668-004E-B41B-8B0B4947DA1A}">
      <dsp:nvSpPr>
        <dsp:cNvPr id="0" name=""/>
        <dsp:cNvSpPr/>
      </dsp:nvSpPr>
      <dsp:spPr>
        <a:xfrm>
          <a:off x="761087" y="195"/>
          <a:ext cx="712187" cy="712187"/>
        </a:xfrm>
        <a:prstGeom prst="ellipse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F57D2F-E671-4748-A012-FF111E164365}">
      <dsp:nvSpPr>
        <dsp:cNvPr id="0" name=""/>
        <dsp:cNvSpPr/>
      </dsp:nvSpPr>
      <dsp:spPr>
        <a:xfrm rot="10800000">
          <a:off x="1117180" y="890429"/>
          <a:ext cx="3728502" cy="712187"/>
        </a:xfrm>
        <a:prstGeom prst="homePlate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055" tIns="87630" rIns="163576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300" kern="1200" dirty="0" smtClean="0">
              <a:solidFill>
                <a:schemeClr val="bg1"/>
              </a:solidFill>
            </a:rPr>
            <a:t>Intrusion-detection</a:t>
          </a:r>
          <a:r>
            <a:rPr lang="zh-TW" altLang="en-US" sz="2300" kern="1200" dirty="0" smtClean="0">
              <a:solidFill>
                <a:schemeClr val="bg1"/>
              </a:solidFill>
            </a:rPr>
            <a:t> </a:t>
          </a:r>
          <a:r>
            <a:rPr lang="en-US" altLang="zh-TW" sz="2300" kern="1200" dirty="0" smtClean="0">
              <a:solidFill>
                <a:schemeClr val="bg1"/>
              </a:solidFill>
            </a:rPr>
            <a:t>alert</a:t>
          </a:r>
          <a:endParaRPr lang="en-US" sz="2300" kern="1200" dirty="0">
            <a:solidFill>
              <a:schemeClr val="bg1"/>
            </a:solidFill>
          </a:endParaRPr>
        </a:p>
      </dsp:txBody>
      <dsp:txXfrm rot="10800000">
        <a:off x="1295227" y="890429"/>
        <a:ext cx="3550455" cy="712187"/>
      </dsp:txXfrm>
    </dsp:sp>
    <dsp:sp modelId="{41459E83-F560-3F43-A12E-8E315AF664C9}">
      <dsp:nvSpPr>
        <dsp:cNvPr id="0" name=""/>
        <dsp:cNvSpPr/>
      </dsp:nvSpPr>
      <dsp:spPr>
        <a:xfrm>
          <a:off x="761087" y="890429"/>
          <a:ext cx="712187" cy="712187"/>
        </a:xfrm>
        <a:prstGeom prst="ellipse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0791A8-4582-4A48-ABD6-3E3CE70BC056}">
      <dsp:nvSpPr>
        <dsp:cNvPr id="0" name=""/>
        <dsp:cNvSpPr/>
      </dsp:nvSpPr>
      <dsp:spPr>
        <a:xfrm rot="10800000">
          <a:off x="1695321" y="0"/>
          <a:ext cx="5893099" cy="843876"/>
        </a:xfrm>
        <a:prstGeom prst="homePlate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126" tIns="121920" rIns="227584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 smtClean="0">
              <a:solidFill>
                <a:schemeClr val="bg1"/>
              </a:solidFill>
            </a:rPr>
            <a:t>Network</a:t>
          </a:r>
          <a:r>
            <a:rPr lang="zh-TW" altLang="en-US" sz="3200" kern="1200" dirty="0" smtClean="0">
              <a:solidFill>
                <a:schemeClr val="bg1"/>
              </a:solidFill>
            </a:rPr>
            <a:t> </a:t>
          </a:r>
          <a:r>
            <a:rPr lang="en-US" altLang="zh-TW" sz="3200" kern="1200" dirty="0" smtClean="0">
              <a:solidFill>
                <a:schemeClr val="bg1"/>
              </a:solidFill>
            </a:rPr>
            <a:t>Management</a:t>
          </a:r>
          <a:r>
            <a:rPr lang="zh-TW" altLang="en-US" sz="3200" kern="1200" dirty="0" smtClean="0">
              <a:solidFill>
                <a:schemeClr val="bg1"/>
              </a:solidFill>
            </a:rPr>
            <a:t> </a:t>
          </a:r>
          <a:r>
            <a:rPr lang="en-US" altLang="zh-TW" sz="3200" kern="1200" dirty="0" smtClean="0">
              <a:solidFill>
                <a:schemeClr val="bg1"/>
              </a:solidFill>
            </a:rPr>
            <a:t>System</a:t>
          </a:r>
          <a:endParaRPr lang="en-US" sz="3200" kern="1200" dirty="0">
            <a:solidFill>
              <a:schemeClr val="bg1"/>
            </a:solidFill>
          </a:endParaRPr>
        </a:p>
      </dsp:txBody>
      <dsp:txXfrm rot="10800000">
        <a:off x="1906290" y="0"/>
        <a:ext cx="5682130" cy="843876"/>
      </dsp:txXfrm>
    </dsp:sp>
    <dsp:sp modelId="{8EEF1238-E668-004E-B41B-8B0B4947DA1A}">
      <dsp:nvSpPr>
        <dsp:cNvPr id="0" name=""/>
        <dsp:cNvSpPr/>
      </dsp:nvSpPr>
      <dsp:spPr>
        <a:xfrm>
          <a:off x="1273383" y="0"/>
          <a:ext cx="843876" cy="843876"/>
        </a:xfrm>
        <a:prstGeom prst="ellipse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5E44A4-D366-2F46-9DE1-6B59AACC10E4}">
      <dsp:nvSpPr>
        <dsp:cNvPr id="0" name=""/>
        <dsp:cNvSpPr/>
      </dsp:nvSpPr>
      <dsp:spPr>
        <a:xfrm>
          <a:off x="0" y="0"/>
          <a:ext cx="4522068" cy="1395154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600" kern="1200" dirty="0" smtClean="0">
              <a:solidFill>
                <a:schemeClr val="bg1"/>
              </a:solidFill>
            </a:rPr>
            <a:t>Coffee</a:t>
          </a:r>
          <a:r>
            <a:rPr lang="zh-TW" altLang="en-US" sz="3600" kern="1200" dirty="0" smtClean="0">
              <a:solidFill>
                <a:schemeClr val="bg1"/>
              </a:solidFill>
            </a:rPr>
            <a:t> </a:t>
          </a:r>
          <a:r>
            <a:rPr lang="en-US" altLang="zh-TW" sz="3600" kern="1200" dirty="0" smtClean="0">
              <a:solidFill>
                <a:schemeClr val="bg1"/>
              </a:solidFill>
            </a:rPr>
            <a:t>shop</a:t>
          </a:r>
          <a:endParaRPr lang="en-US" sz="3600" kern="1200" dirty="0">
            <a:solidFill>
              <a:schemeClr val="bg1"/>
            </a:solidFill>
          </a:endParaRPr>
        </a:p>
      </dsp:txBody>
      <dsp:txXfrm>
        <a:off x="0" y="0"/>
        <a:ext cx="3478138" cy="1395154"/>
      </dsp:txXfrm>
    </dsp:sp>
    <dsp:sp modelId="{B6E48437-11EE-8544-911E-BC8D82D256FE}">
      <dsp:nvSpPr>
        <dsp:cNvPr id="0" name=""/>
        <dsp:cNvSpPr/>
      </dsp:nvSpPr>
      <dsp:spPr>
        <a:xfrm>
          <a:off x="3478138" y="139515"/>
          <a:ext cx="904413" cy="111612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25400" cap="flat" cmpd="sng" algn="ctr">
          <a:solidFill>
            <a:schemeClr val="accent5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DCDC17-9944-4045-BAEC-11FFA87646FD}">
      <dsp:nvSpPr>
        <dsp:cNvPr id="0" name=""/>
        <dsp:cNvSpPr/>
      </dsp:nvSpPr>
      <dsp:spPr>
        <a:xfrm>
          <a:off x="0" y="1534670"/>
          <a:ext cx="4522068" cy="13951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40000"/>
              <a:lumOff val="6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600" kern="1200" dirty="0" smtClean="0"/>
            <a:t>Restaurant</a:t>
          </a:r>
          <a:endParaRPr lang="en-US" sz="3600" kern="1200" dirty="0"/>
        </a:p>
      </dsp:txBody>
      <dsp:txXfrm>
        <a:off x="0" y="1534670"/>
        <a:ext cx="3478138" cy="1395154"/>
      </dsp:txXfrm>
    </dsp:sp>
    <dsp:sp modelId="{5F946C02-E527-F34E-A431-265B9F8E0786}">
      <dsp:nvSpPr>
        <dsp:cNvPr id="0" name=""/>
        <dsp:cNvSpPr/>
      </dsp:nvSpPr>
      <dsp:spPr>
        <a:xfrm>
          <a:off x="3478138" y="1674186"/>
          <a:ext cx="904413" cy="111612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 w="25400" cap="flat" cmpd="sng" algn="ctr">
          <a:solidFill>
            <a:schemeClr val="accent5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47ED6B-CDA2-6545-B954-B720A00A19FA}">
      <dsp:nvSpPr>
        <dsp:cNvPr id="0" name=""/>
        <dsp:cNvSpPr/>
      </dsp:nvSpPr>
      <dsp:spPr>
        <a:xfrm>
          <a:off x="0" y="3069340"/>
          <a:ext cx="4522068" cy="1395154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600" kern="1200" dirty="0" smtClean="0">
              <a:solidFill>
                <a:schemeClr val="bg1"/>
              </a:solidFill>
            </a:rPr>
            <a:t>Hotel</a:t>
          </a:r>
          <a:endParaRPr lang="en-US" sz="3600" kern="1200" dirty="0">
            <a:solidFill>
              <a:schemeClr val="bg1"/>
            </a:solidFill>
          </a:endParaRPr>
        </a:p>
      </dsp:txBody>
      <dsp:txXfrm>
        <a:off x="0" y="3069340"/>
        <a:ext cx="3478138" cy="1395154"/>
      </dsp:txXfrm>
    </dsp:sp>
    <dsp:sp modelId="{EFAFB05E-0C6C-7E48-9CF1-AE31A5DB6ADE}">
      <dsp:nvSpPr>
        <dsp:cNvPr id="0" name=""/>
        <dsp:cNvSpPr/>
      </dsp:nvSpPr>
      <dsp:spPr>
        <a:xfrm>
          <a:off x="3478138" y="3208856"/>
          <a:ext cx="904413" cy="111612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25400" cap="flat" cmpd="sng" algn="ctr">
          <a:solidFill>
            <a:schemeClr val="accent5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0791A8-4582-4A48-ABD6-3E3CE70BC056}">
      <dsp:nvSpPr>
        <dsp:cNvPr id="0" name=""/>
        <dsp:cNvSpPr/>
      </dsp:nvSpPr>
      <dsp:spPr>
        <a:xfrm rot="10800000">
          <a:off x="1662399" y="195"/>
          <a:ext cx="5893099" cy="712187"/>
        </a:xfrm>
        <a:prstGeom prst="homePlate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055" tIns="125730" rIns="234696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300" kern="1200" dirty="0" smtClean="0">
              <a:solidFill>
                <a:schemeClr val="bg1"/>
              </a:solidFill>
            </a:rPr>
            <a:t>Cheaper</a:t>
          </a:r>
          <a:endParaRPr lang="en-US" sz="3300" kern="1200" dirty="0">
            <a:solidFill>
              <a:schemeClr val="bg1"/>
            </a:solidFill>
          </a:endParaRPr>
        </a:p>
      </dsp:txBody>
      <dsp:txXfrm rot="10800000">
        <a:off x="1840446" y="195"/>
        <a:ext cx="5715052" cy="712187"/>
      </dsp:txXfrm>
    </dsp:sp>
    <dsp:sp modelId="{8EEF1238-E668-004E-B41B-8B0B4947DA1A}">
      <dsp:nvSpPr>
        <dsp:cNvPr id="0" name=""/>
        <dsp:cNvSpPr/>
      </dsp:nvSpPr>
      <dsp:spPr>
        <a:xfrm>
          <a:off x="1306305" y="195"/>
          <a:ext cx="712187" cy="712187"/>
        </a:xfrm>
        <a:prstGeom prst="ellipse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F57D2F-E671-4748-A012-FF111E164365}">
      <dsp:nvSpPr>
        <dsp:cNvPr id="0" name=""/>
        <dsp:cNvSpPr/>
      </dsp:nvSpPr>
      <dsp:spPr>
        <a:xfrm rot="10800000">
          <a:off x="1662399" y="890429"/>
          <a:ext cx="5893099" cy="712187"/>
        </a:xfrm>
        <a:prstGeom prst="homePlate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055" tIns="125730" rIns="234696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300" kern="1200" dirty="0" smtClean="0">
              <a:solidFill>
                <a:schemeClr val="bg1"/>
              </a:solidFill>
            </a:rPr>
            <a:t>Using</a:t>
          </a:r>
          <a:r>
            <a:rPr lang="zh-TW" altLang="en-US" sz="3300" kern="1200" dirty="0" smtClean="0">
              <a:solidFill>
                <a:schemeClr val="bg1"/>
              </a:solidFill>
            </a:rPr>
            <a:t> </a:t>
          </a:r>
          <a:r>
            <a:rPr lang="en-US" altLang="zh-TW" sz="3300" kern="1200" dirty="0" smtClean="0">
              <a:solidFill>
                <a:schemeClr val="bg1"/>
              </a:solidFill>
            </a:rPr>
            <a:t>Different</a:t>
          </a:r>
          <a:r>
            <a:rPr lang="zh-TW" altLang="en-US" sz="3300" kern="1200" dirty="0" smtClean="0">
              <a:solidFill>
                <a:schemeClr val="bg1"/>
              </a:solidFill>
            </a:rPr>
            <a:t> </a:t>
          </a:r>
          <a:r>
            <a:rPr lang="en-US" altLang="zh-TW" sz="3300" kern="1200" dirty="0" smtClean="0">
              <a:solidFill>
                <a:schemeClr val="bg1"/>
              </a:solidFill>
            </a:rPr>
            <a:t>Channel</a:t>
          </a:r>
          <a:r>
            <a:rPr lang="zh-TW" altLang="en-US" sz="3300" kern="1200" dirty="0" smtClean="0">
              <a:solidFill>
                <a:schemeClr val="bg1"/>
              </a:solidFill>
            </a:rPr>
            <a:t> </a:t>
          </a:r>
          <a:endParaRPr lang="en-US" sz="3300" kern="1200" dirty="0">
            <a:solidFill>
              <a:schemeClr val="bg1"/>
            </a:solidFill>
          </a:endParaRPr>
        </a:p>
      </dsp:txBody>
      <dsp:txXfrm rot="10800000">
        <a:off x="1840446" y="890429"/>
        <a:ext cx="5715052" cy="712187"/>
      </dsp:txXfrm>
    </dsp:sp>
    <dsp:sp modelId="{41459E83-F560-3F43-A12E-8E315AF664C9}">
      <dsp:nvSpPr>
        <dsp:cNvPr id="0" name=""/>
        <dsp:cNvSpPr/>
      </dsp:nvSpPr>
      <dsp:spPr>
        <a:xfrm>
          <a:off x="1306305" y="890429"/>
          <a:ext cx="712187" cy="712187"/>
        </a:xfrm>
        <a:prstGeom prst="ellipse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B194C5-3C77-DD49-8A43-750F0717FB12}">
      <dsp:nvSpPr>
        <dsp:cNvPr id="0" name=""/>
        <dsp:cNvSpPr/>
      </dsp:nvSpPr>
      <dsp:spPr>
        <a:xfrm>
          <a:off x="0" y="841417"/>
          <a:ext cx="4140460" cy="12168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kern="1200" dirty="0" smtClean="0"/>
            <a:t>Easy</a:t>
          </a:r>
          <a:r>
            <a:rPr lang="zh-TW" altLang="en-US" sz="2400" kern="1200" dirty="0" smtClean="0"/>
            <a:t> </a:t>
          </a:r>
          <a:r>
            <a:rPr lang="en-US" altLang="zh-TW" sz="2400" kern="1200" dirty="0" smtClean="0"/>
            <a:t>Configuration</a:t>
          </a:r>
          <a:endParaRPr lang="en-US" sz="2400" kern="1200" dirty="0"/>
        </a:p>
      </dsp:txBody>
      <dsp:txXfrm>
        <a:off x="59399" y="900816"/>
        <a:ext cx="4021662" cy="109800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7F7821-28B1-DA4D-82EB-B7F6CFDD32B7}">
      <dsp:nvSpPr>
        <dsp:cNvPr id="0" name=""/>
        <dsp:cNvSpPr/>
      </dsp:nvSpPr>
      <dsp:spPr>
        <a:xfrm>
          <a:off x="0" y="139415"/>
          <a:ext cx="4139952" cy="12168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kern="1200" dirty="0" smtClean="0"/>
            <a:t>Multiple</a:t>
          </a:r>
          <a:r>
            <a:rPr lang="zh-TW" altLang="en-US" sz="2400" kern="1200" dirty="0" smtClean="0"/>
            <a:t> </a:t>
          </a:r>
          <a:r>
            <a:rPr lang="en-US" altLang="zh-TW" sz="2400" kern="1200" dirty="0" smtClean="0"/>
            <a:t>SSIDs</a:t>
          </a:r>
          <a:r>
            <a:rPr lang="zh-TW" altLang="en-US" sz="2400" kern="1200" dirty="0" smtClean="0"/>
            <a:t> </a:t>
          </a:r>
          <a:endParaRPr lang="en-US" sz="2400" kern="1200" dirty="0"/>
        </a:p>
      </dsp:txBody>
      <dsp:txXfrm>
        <a:off x="59399" y="198814"/>
        <a:ext cx="4021154" cy="1098002"/>
      </dsp:txXfrm>
    </dsp:sp>
    <dsp:sp modelId="{22788E96-DC66-FB44-BA5C-9CC315ED04E4}">
      <dsp:nvSpPr>
        <dsp:cNvPr id="0" name=""/>
        <dsp:cNvSpPr/>
      </dsp:nvSpPr>
      <dsp:spPr>
        <a:xfrm>
          <a:off x="0" y="1543415"/>
          <a:ext cx="4139952" cy="12168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kern="1200" dirty="0" smtClean="0"/>
            <a:t>Fast</a:t>
          </a:r>
          <a:r>
            <a:rPr lang="zh-TW" altLang="en-US" sz="2400" kern="1200" dirty="0" smtClean="0"/>
            <a:t> </a:t>
          </a:r>
          <a:r>
            <a:rPr lang="en-US" altLang="zh-TW" sz="2400" kern="1200" dirty="0" smtClean="0"/>
            <a:t>Roaming</a:t>
          </a:r>
          <a:endParaRPr lang="en-US" sz="2400" kern="1200" dirty="0"/>
        </a:p>
      </dsp:txBody>
      <dsp:txXfrm>
        <a:off x="59399" y="1602814"/>
        <a:ext cx="4021154" cy="109800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0.60995</cdr:x>
      <cdr:y>0.38127</cdr:y>
    </cdr:from>
    <cdr:to>
      <cdr:x>0.82191</cdr:x>
      <cdr:y>0.75068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4793704" y="889458"/>
          <a:ext cx="1665841" cy="86177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zh-TW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zh-TW" sz="3200" b="1" dirty="0" smtClean="0">
              <a:solidFill>
                <a:srgbClr val="FF0000"/>
              </a:solidFill>
            </a:rPr>
            <a:t>5</a:t>
          </a:r>
          <a:r>
            <a:rPr lang="zh-TW" altLang="en-US" sz="3200" b="1" dirty="0" smtClean="0">
              <a:solidFill>
                <a:srgbClr val="FF0000"/>
              </a:solidFill>
            </a:rPr>
            <a:t> </a:t>
          </a:r>
          <a:r>
            <a:rPr lang="en-US" altLang="zh-TW" sz="3200" b="1" dirty="0" smtClean="0">
              <a:solidFill>
                <a:srgbClr val="FF0000"/>
              </a:solidFill>
            </a:rPr>
            <a:t>times!!</a:t>
          </a:r>
          <a:endParaRPr lang="en-US" sz="3200" b="1" dirty="0">
            <a:solidFill>
              <a:srgbClr val="FF0000"/>
            </a:solidFill>
          </a:endParaRPr>
        </a:p>
        <a:p xmlns:a="http://schemas.openxmlformats.org/drawingml/2006/main">
          <a:endParaRPr lang="en-US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C92EE2-CDD1-49E0-A307-43EABF46EC93}" type="datetimeFigureOut">
              <a:rPr lang="zh-TW" altLang="en-US" smtClean="0"/>
              <a:t>2018/3/22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02663-0AA3-4C7E-8665-4E331F11D1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33375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569C3-F11F-46C6-AE00-379A949B3DC2}" type="datetimeFigureOut">
              <a:rPr lang="zh-TW" altLang="en-US" smtClean="0"/>
              <a:t>2018/3/22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5D5CB1-AB64-438E-81AF-573EFC225B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1747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5CB1-AB64-438E-81AF-573EFC225B9A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0167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5CB1-AB64-438E-81AF-573EFC225B9A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1196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5CB1-AB64-438E-81AF-573EFC225B9A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9290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5CB1-AB64-438E-81AF-573EFC225B9A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6271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A4A6B799-EF3E-484A-9276-7F3DE86716C4}" type="slidenum">
              <a:rPr lang="en-US" altLang="zh-TW"/>
              <a:pPr/>
              <a:t>28</a:t>
            </a:fld>
            <a:endParaRPr lang="en-US" altLang="zh-TW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260870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73B0A727-5C9B-4A92-8465-A4801EB3B9E2}" type="slidenum">
              <a:rPr lang="en-US" altLang="zh-TW"/>
              <a:pPr/>
              <a:t>30</a:t>
            </a:fld>
            <a:endParaRPr lang="en-US" altLang="zh-TW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  <p:extLst>
      <p:ext uri="{BB962C8B-B14F-4D97-AF65-F5344CB8AC3E}">
        <p14:creationId xmlns:p14="http://schemas.microsoft.com/office/powerpoint/2010/main" val="25438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5CB1-AB64-438E-81AF-573EFC225B9A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9794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DD8F8-12E2-4BBD-B9BF-89DA332B0280}" type="datetime1">
              <a:rPr lang="zh-TW" altLang="en-US" smtClean="0"/>
              <a:t>2018/3/22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0E61-B774-4860-91B3-6AF0CE8AD298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5877272"/>
            <a:ext cx="9144000" cy="3600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266" name="Rectangle 2"/>
          <p:cNvSpPr>
            <a:spLocks noChangeArrowheads="1"/>
          </p:cNvSpPr>
          <p:nvPr userDrawn="1"/>
        </p:nvSpPr>
        <p:spPr bwMode="auto">
          <a:xfrm>
            <a:off x="0" y="5903397"/>
            <a:ext cx="289103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49263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entury Gothic" pitchFamily="34" charset="0"/>
                <a:ea typeface="新細明體" pitchFamily="18" charset="-120"/>
                <a:cs typeface="新細明體" pitchFamily="18" charset="-120"/>
              </a:rPr>
              <a:t>NCU</a:t>
            </a:r>
            <a:endParaRPr kumimoji="1" lang="en-US" altLang="zh-TW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1CC7A-0CBD-4D4A-8388-B9BCCCD12745}" type="datetime1">
              <a:rPr lang="zh-TW" altLang="en-US" smtClean="0"/>
              <a:t>2018/3/22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0E61-B774-4860-91B3-6AF0CE8AD29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D5517-F9C4-41EB-8167-2D31B9AD6368}" type="datetime1">
              <a:rPr lang="zh-TW" altLang="en-US" smtClean="0"/>
              <a:t>2018/3/22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0E61-B774-4860-91B3-6AF0CE8AD29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A4CDB-00FD-481E-8428-589482CBFEC1}" type="datetime1">
              <a:rPr lang="zh-TW" altLang="en-US" smtClean="0"/>
              <a:t>2018/3/22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0E61-B774-4860-91B3-6AF0CE8AD298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1124744"/>
            <a:ext cx="7236296" cy="1440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 8"/>
          <p:cNvSpPr>
            <a:spLocks/>
          </p:cNvSpPr>
          <p:nvPr userDrawn="1"/>
        </p:nvSpPr>
        <p:spPr>
          <a:xfrm>
            <a:off x="7265511" y="1124744"/>
            <a:ext cx="540000" cy="1440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 9"/>
          <p:cNvSpPr>
            <a:spLocks/>
          </p:cNvSpPr>
          <p:nvPr userDrawn="1"/>
        </p:nvSpPr>
        <p:spPr>
          <a:xfrm>
            <a:off x="7834726" y="1124744"/>
            <a:ext cx="216000" cy="1440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矩形 10"/>
          <p:cNvSpPr>
            <a:spLocks/>
          </p:cNvSpPr>
          <p:nvPr userDrawn="1"/>
        </p:nvSpPr>
        <p:spPr>
          <a:xfrm>
            <a:off x="8217156" y="1124744"/>
            <a:ext cx="108000" cy="1440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/>
          <p:cNvSpPr>
            <a:spLocks/>
          </p:cNvSpPr>
          <p:nvPr userDrawn="1"/>
        </p:nvSpPr>
        <p:spPr>
          <a:xfrm>
            <a:off x="8354371" y="1124744"/>
            <a:ext cx="54000" cy="1440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矩形 12"/>
          <p:cNvSpPr>
            <a:spLocks/>
          </p:cNvSpPr>
          <p:nvPr userDrawn="1"/>
        </p:nvSpPr>
        <p:spPr>
          <a:xfrm>
            <a:off x="8437586" y="1124744"/>
            <a:ext cx="54000" cy="1440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矩形 13"/>
          <p:cNvSpPr>
            <a:spLocks/>
          </p:cNvSpPr>
          <p:nvPr userDrawn="1"/>
        </p:nvSpPr>
        <p:spPr>
          <a:xfrm>
            <a:off x="8520801" y="1124744"/>
            <a:ext cx="28800" cy="1440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矩形 14"/>
          <p:cNvSpPr>
            <a:spLocks/>
          </p:cNvSpPr>
          <p:nvPr userDrawn="1"/>
        </p:nvSpPr>
        <p:spPr>
          <a:xfrm>
            <a:off x="8578816" y="1124744"/>
            <a:ext cx="28800" cy="1440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矩形 15"/>
          <p:cNvSpPr>
            <a:spLocks/>
          </p:cNvSpPr>
          <p:nvPr userDrawn="1"/>
        </p:nvSpPr>
        <p:spPr>
          <a:xfrm>
            <a:off x="8636831" y="1124744"/>
            <a:ext cx="28800" cy="1440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矩形 16"/>
          <p:cNvSpPr>
            <a:spLocks/>
          </p:cNvSpPr>
          <p:nvPr userDrawn="1"/>
        </p:nvSpPr>
        <p:spPr>
          <a:xfrm>
            <a:off x="8694846" y="1124744"/>
            <a:ext cx="14400" cy="1440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矩形 17"/>
          <p:cNvSpPr>
            <a:spLocks/>
          </p:cNvSpPr>
          <p:nvPr userDrawn="1"/>
        </p:nvSpPr>
        <p:spPr>
          <a:xfrm>
            <a:off x="8782076" y="1124744"/>
            <a:ext cx="14400" cy="1440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 18"/>
          <p:cNvSpPr>
            <a:spLocks/>
          </p:cNvSpPr>
          <p:nvPr userDrawn="1"/>
        </p:nvSpPr>
        <p:spPr>
          <a:xfrm>
            <a:off x="8825691" y="1124744"/>
            <a:ext cx="14400" cy="1440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/>
          <p:cNvSpPr>
            <a:spLocks/>
          </p:cNvSpPr>
          <p:nvPr userDrawn="1"/>
        </p:nvSpPr>
        <p:spPr>
          <a:xfrm>
            <a:off x="8738461" y="1124744"/>
            <a:ext cx="14400" cy="1440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矩形 20"/>
          <p:cNvSpPr>
            <a:spLocks/>
          </p:cNvSpPr>
          <p:nvPr userDrawn="1"/>
        </p:nvSpPr>
        <p:spPr>
          <a:xfrm>
            <a:off x="8869300" y="1124744"/>
            <a:ext cx="3600" cy="1440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9" name="矩形 28"/>
          <p:cNvSpPr>
            <a:spLocks/>
          </p:cNvSpPr>
          <p:nvPr userDrawn="1"/>
        </p:nvSpPr>
        <p:spPr>
          <a:xfrm>
            <a:off x="8079941" y="1124744"/>
            <a:ext cx="108000" cy="1440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文字方塊 22"/>
          <p:cNvSpPr txBox="1"/>
          <p:nvPr userDrawn="1"/>
        </p:nvSpPr>
        <p:spPr>
          <a:xfrm>
            <a:off x="7684150" y="591652"/>
            <a:ext cx="105028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NCU</a:t>
            </a:r>
            <a:endParaRPr lang="zh-TW" altLang="en-US" sz="38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08F61-F79C-4F5C-AE46-7A26B807E10B}" type="datetime1">
              <a:rPr lang="zh-TW" altLang="en-US" smtClean="0"/>
              <a:t>2018/3/22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0E61-B774-4860-91B3-6AF0CE8AD29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756E5-D334-48FB-8341-2B310C783117}" type="datetime1">
              <a:rPr lang="zh-TW" altLang="en-US" smtClean="0"/>
              <a:t>2018/3/22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0E61-B774-4860-91B3-6AF0CE8AD29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DEBAD-707C-4036-B9D9-D6410F7D34B1}" type="datetime1">
              <a:rPr lang="zh-TW" altLang="en-US" smtClean="0"/>
              <a:t>2018/3/22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0E61-B774-4860-91B3-6AF0CE8AD29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073BA-1A7D-4B6A-9BF3-1AFBDAF8CE8E}" type="datetime1">
              <a:rPr lang="zh-TW" altLang="en-US" smtClean="0"/>
              <a:t>2018/3/22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0E61-B774-4860-91B3-6AF0CE8AD29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0158F-F420-4E5E-9A53-C5CBECEAF655}" type="datetime1">
              <a:rPr lang="zh-TW" altLang="en-US" smtClean="0"/>
              <a:t>2018/3/22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0E61-B774-4860-91B3-6AF0CE8AD29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6FF16-BE46-452E-BEB4-1FA0AF671C11}" type="datetime1">
              <a:rPr lang="zh-TW" altLang="en-US" smtClean="0"/>
              <a:t>2018/3/22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0E61-B774-4860-91B3-6AF0CE8AD29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E9CC2-79AB-4A30-A133-1BD82AF5543B}" type="datetime1">
              <a:rPr lang="zh-TW" altLang="en-US" smtClean="0"/>
              <a:t>2018/3/22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0E61-B774-4860-91B3-6AF0CE8AD29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67F3E-F76C-46E3-A320-66EAD593DA72}" type="datetime1">
              <a:rPr lang="zh-TW" altLang="en-US" smtClean="0"/>
              <a:t>2018/3/22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550E61-B774-4860-91B3-6AF0CE8AD29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7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7" Type="http://schemas.openxmlformats.org/officeDocument/2006/relationships/diagramData" Target="../diagrams/data8.xml"/><Relationship Id="rId8" Type="http://schemas.openxmlformats.org/officeDocument/2006/relationships/diagramLayout" Target="../diagrams/layout8.xml"/><Relationship Id="rId9" Type="http://schemas.openxmlformats.org/officeDocument/2006/relationships/diagramQuickStyle" Target="../diagrams/quickStyle8.xml"/><Relationship Id="rId10" Type="http://schemas.openxmlformats.org/officeDocument/2006/relationships/diagramColors" Target="../diagrams/colors8.xml"/><Relationship Id="rId11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4" Type="http://schemas.openxmlformats.org/officeDocument/2006/relationships/diagramQuickStyle" Target="../diagrams/quickStyle9.xml"/><Relationship Id="rId5" Type="http://schemas.openxmlformats.org/officeDocument/2006/relationships/diagramColors" Target="../diagrams/colors9.xml"/><Relationship Id="rId6" Type="http://schemas.microsoft.com/office/2007/relationships/diagramDrawing" Target="../diagrams/drawing9.xml"/><Relationship Id="rId7" Type="http://schemas.openxmlformats.org/officeDocument/2006/relationships/diagramData" Target="../diagrams/data10.xml"/><Relationship Id="rId8" Type="http://schemas.openxmlformats.org/officeDocument/2006/relationships/diagramLayout" Target="../diagrams/layout10.xml"/><Relationship Id="rId9" Type="http://schemas.openxmlformats.org/officeDocument/2006/relationships/diagramQuickStyle" Target="../diagrams/quickStyle10.xml"/><Relationship Id="rId10" Type="http://schemas.openxmlformats.org/officeDocument/2006/relationships/diagramColors" Target="../diagrams/colors10.xml"/><Relationship Id="rId11" Type="http://schemas.microsoft.com/office/2007/relationships/diagramDrawing" Target="../diagrams/drawing10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4" Type="http://schemas.openxmlformats.org/officeDocument/2006/relationships/diagramQuickStyle" Target="../diagrams/quickStyle11.xml"/><Relationship Id="rId5" Type="http://schemas.openxmlformats.org/officeDocument/2006/relationships/diagramColors" Target="../diagrams/colors11.xml"/><Relationship Id="rId6" Type="http://schemas.microsoft.com/office/2007/relationships/diagramDrawing" Target="../diagrams/drawing1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4" Type="http://schemas.openxmlformats.org/officeDocument/2006/relationships/diagramQuickStyle" Target="../diagrams/quickStyle12.xml"/><Relationship Id="rId5" Type="http://schemas.openxmlformats.org/officeDocument/2006/relationships/diagramColors" Target="../diagrams/colors12.xml"/><Relationship Id="rId6" Type="http://schemas.microsoft.com/office/2007/relationships/diagramDrawing" Target="../diagrams/drawing1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14.xml"/><Relationship Id="rId12" Type="http://schemas.microsoft.com/office/2007/relationships/diagramDrawing" Target="../diagrams/drawing14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diagramData" Target="../diagrams/data13.xml"/><Relationship Id="rId4" Type="http://schemas.openxmlformats.org/officeDocument/2006/relationships/diagramLayout" Target="../diagrams/layout13.xml"/><Relationship Id="rId5" Type="http://schemas.openxmlformats.org/officeDocument/2006/relationships/diagramQuickStyle" Target="../diagrams/quickStyle13.xml"/><Relationship Id="rId6" Type="http://schemas.openxmlformats.org/officeDocument/2006/relationships/diagramColors" Target="../diagrams/colors13.xml"/><Relationship Id="rId7" Type="http://schemas.microsoft.com/office/2007/relationships/diagramDrawing" Target="../diagrams/drawing13.xml"/><Relationship Id="rId8" Type="http://schemas.openxmlformats.org/officeDocument/2006/relationships/diagramData" Target="../diagrams/data14.xml"/><Relationship Id="rId9" Type="http://schemas.openxmlformats.org/officeDocument/2006/relationships/diagramLayout" Target="../diagrams/layout14.xml"/><Relationship Id="rId10" Type="http://schemas.openxmlformats.org/officeDocument/2006/relationships/diagramQuickStyle" Target="../diagrams/quickStyle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png"/><Relationship Id="rId5" Type="http://schemas.openxmlformats.org/officeDocument/2006/relationships/image" Target="../media/image24.tiff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4" Type="http://schemas.openxmlformats.org/officeDocument/2006/relationships/diagramLayout" Target="../diagrams/layout15.xml"/><Relationship Id="rId5" Type="http://schemas.openxmlformats.org/officeDocument/2006/relationships/diagramQuickStyle" Target="../diagrams/quickStyle15.xml"/><Relationship Id="rId6" Type="http://schemas.openxmlformats.org/officeDocument/2006/relationships/diagramColors" Target="../diagrams/colors15.xml"/><Relationship Id="rId7" Type="http://schemas.microsoft.com/office/2007/relationships/diagramDrawing" Target="../diagrams/drawing15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diagramQuickStyle" Target="../diagrams/quickStyle17.xml"/><Relationship Id="rId12" Type="http://schemas.openxmlformats.org/officeDocument/2006/relationships/diagramColors" Target="../diagrams/colors17.xml"/><Relationship Id="rId13" Type="http://schemas.microsoft.com/office/2007/relationships/diagramDrawing" Target="../diagrams/drawing17.xml"/><Relationship Id="rId14" Type="http://schemas.openxmlformats.org/officeDocument/2006/relationships/image" Target="../media/image28.tiff"/><Relationship Id="rId15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diagramData" Target="../diagrams/data16.xml"/><Relationship Id="rId4" Type="http://schemas.openxmlformats.org/officeDocument/2006/relationships/diagramLayout" Target="../diagrams/layout16.xml"/><Relationship Id="rId5" Type="http://schemas.openxmlformats.org/officeDocument/2006/relationships/diagramQuickStyle" Target="../diagrams/quickStyle16.xml"/><Relationship Id="rId6" Type="http://schemas.openxmlformats.org/officeDocument/2006/relationships/diagramColors" Target="../diagrams/colors16.xml"/><Relationship Id="rId7" Type="http://schemas.microsoft.com/office/2007/relationships/diagramDrawing" Target="../diagrams/drawing16.xml"/><Relationship Id="rId8" Type="http://schemas.openxmlformats.org/officeDocument/2006/relationships/image" Target="../media/image27.png"/><Relationship Id="rId9" Type="http://schemas.openxmlformats.org/officeDocument/2006/relationships/diagramData" Target="../diagrams/data17.xml"/><Relationship Id="rId10" Type="http://schemas.openxmlformats.org/officeDocument/2006/relationships/diagramLayout" Target="../diagrams/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4" Type="http://schemas.openxmlformats.org/officeDocument/2006/relationships/diagramQuickStyle" Target="../diagrams/quickStyle18.xml"/><Relationship Id="rId5" Type="http://schemas.openxmlformats.org/officeDocument/2006/relationships/diagramColors" Target="../diagrams/colors18.xml"/><Relationship Id="rId6" Type="http://schemas.microsoft.com/office/2007/relationships/diagramDrawing" Target="../diagrams/drawing18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4" Type="http://schemas.openxmlformats.org/officeDocument/2006/relationships/diagramQuickStyle" Target="../diagrams/quickStyle19.xml"/><Relationship Id="rId5" Type="http://schemas.openxmlformats.org/officeDocument/2006/relationships/diagramColors" Target="../diagrams/colors19.xml"/><Relationship Id="rId6" Type="http://schemas.microsoft.com/office/2007/relationships/diagramDrawing" Target="../diagrams/drawing19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4" Type="http://schemas.openxmlformats.org/officeDocument/2006/relationships/diagramQuickStyle" Target="../diagrams/quickStyle20.xml"/><Relationship Id="rId5" Type="http://schemas.openxmlformats.org/officeDocument/2006/relationships/diagramColors" Target="../diagrams/colors20.xml"/><Relationship Id="rId6" Type="http://schemas.microsoft.com/office/2007/relationships/diagramDrawing" Target="../diagrams/drawing20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4" Type="http://schemas.openxmlformats.org/officeDocument/2006/relationships/diagramQuickStyle" Target="../diagrams/quickStyle21.xml"/><Relationship Id="rId5" Type="http://schemas.openxmlformats.org/officeDocument/2006/relationships/diagramColors" Target="../diagrams/colors21.xml"/><Relationship Id="rId6" Type="http://schemas.microsoft.com/office/2007/relationships/diagramDrawing" Target="../diagrams/drawing2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3" Type="http://schemas.openxmlformats.org/officeDocument/2006/relationships/image" Target="../media/image28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4" Type="http://schemas.openxmlformats.org/officeDocument/2006/relationships/diagramQuickStyle" Target="../diagrams/quickStyle22.xml"/><Relationship Id="rId5" Type="http://schemas.openxmlformats.org/officeDocument/2006/relationships/diagramColors" Target="../diagrams/colors22.xml"/><Relationship Id="rId6" Type="http://schemas.microsoft.com/office/2007/relationships/diagramDrawing" Target="../diagrams/drawing22.xml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4" Type="http://schemas.openxmlformats.org/officeDocument/2006/relationships/diagramLayout" Target="../diagrams/layout23.xml"/><Relationship Id="rId5" Type="http://schemas.openxmlformats.org/officeDocument/2006/relationships/diagramQuickStyle" Target="../diagrams/quickStyle23.xml"/><Relationship Id="rId6" Type="http://schemas.openxmlformats.org/officeDocument/2006/relationships/diagramColors" Target="../diagrams/colors23.xml"/><Relationship Id="rId7" Type="http://schemas.microsoft.com/office/2007/relationships/diagramDrawing" Target="../diagrams/drawing23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4" Type="http://schemas.openxmlformats.org/officeDocument/2006/relationships/diagramLayout" Target="../diagrams/layout24.xml"/><Relationship Id="rId5" Type="http://schemas.openxmlformats.org/officeDocument/2006/relationships/diagramQuickStyle" Target="../diagrams/quickStyle24.xml"/><Relationship Id="rId6" Type="http://schemas.openxmlformats.org/officeDocument/2006/relationships/diagramColors" Target="../diagrams/colors24.xml"/><Relationship Id="rId7" Type="http://schemas.microsoft.com/office/2007/relationships/diagramDrawing" Target="../diagrams/drawing24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4" Type="http://schemas.openxmlformats.org/officeDocument/2006/relationships/diagramLayout" Target="../diagrams/layout25.xml"/><Relationship Id="rId5" Type="http://schemas.openxmlformats.org/officeDocument/2006/relationships/diagramQuickStyle" Target="../diagrams/quickStyle25.xml"/><Relationship Id="rId6" Type="http://schemas.openxmlformats.org/officeDocument/2006/relationships/diagramColors" Target="../diagrams/colors25.xml"/><Relationship Id="rId7" Type="http://schemas.microsoft.com/office/2007/relationships/diagramDrawing" Target="../diagrams/drawing25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4" Type="http://schemas.openxmlformats.org/officeDocument/2006/relationships/diagramLayout" Target="../diagrams/layout26.xml"/><Relationship Id="rId5" Type="http://schemas.openxmlformats.org/officeDocument/2006/relationships/diagramQuickStyle" Target="../diagrams/quickStyle26.xml"/><Relationship Id="rId6" Type="http://schemas.openxmlformats.org/officeDocument/2006/relationships/diagramColors" Target="../diagrams/colors26.xml"/><Relationship Id="rId7" Type="http://schemas.microsoft.com/office/2007/relationships/diagramDrawing" Target="../diagrams/drawing26.xml"/><Relationship Id="rId8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4" Type="http://schemas.openxmlformats.org/officeDocument/2006/relationships/diagramQuickStyle" Target="../diagrams/quickStyle27.xml"/><Relationship Id="rId5" Type="http://schemas.openxmlformats.org/officeDocument/2006/relationships/diagramColors" Target="../diagrams/colors27.xml"/><Relationship Id="rId6" Type="http://schemas.microsoft.com/office/2007/relationships/diagramDrawing" Target="../diagrams/drawing27.xml"/><Relationship Id="rId7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image" Target="../media/image2.tiff"/><Relationship Id="rId9" Type="http://schemas.openxmlformats.org/officeDocument/2006/relationships/image" Target="../media/image3.png"/><Relationship Id="rId10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4" Type="http://schemas.openxmlformats.org/officeDocument/2006/relationships/diagramQuickStyle" Target="../diagrams/quickStyle28.xml"/><Relationship Id="rId5" Type="http://schemas.openxmlformats.org/officeDocument/2006/relationships/diagramColors" Target="../diagrams/colors28.xml"/><Relationship Id="rId6" Type="http://schemas.microsoft.com/office/2007/relationships/diagramDrawing" Target="../diagrams/drawing28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4" Type="http://schemas.openxmlformats.org/officeDocument/2006/relationships/diagramQuickStyle" Target="../diagrams/quickStyle29.xml"/><Relationship Id="rId5" Type="http://schemas.openxmlformats.org/officeDocument/2006/relationships/diagramColors" Target="../diagrams/colors29.xml"/><Relationship Id="rId6" Type="http://schemas.microsoft.com/office/2007/relationships/diagramDrawing" Target="../diagrams/drawing29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jpg"/><Relationship Id="rId5" Type="http://schemas.openxmlformats.org/officeDocument/2006/relationships/image" Target="../media/image38.png"/><Relationship Id="rId6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4" Type="http://schemas.openxmlformats.org/officeDocument/2006/relationships/image" Target="../media/image42.jpg"/><Relationship Id="rId5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Relationship Id="rId3" Type="http://schemas.openxmlformats.org/officeDocument/2006/relationships/image" Target="../media/image44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4" Type="http://schemas.openxmlformats.org/officeDocument/2006/relationships/diagramQuickStyle" Target="../diagrams/quickStyle30.xml"/><Relationship Id="rId5" Type="http://schemas.openxmlformats.org/officeDocument/2006/relationships/diagramColors" Target="../diagrams/colors30.xml"/><Relationship Id="rId6" Type="http://schemas.microsoft.com/office/2007/relationships/diagramDrawing" Target="../diagrams/drawing30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0.xml"/></Relationships>
</file>

<file path=ppt/slides/_rels/slide49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31.xml"/><Relationship Id="rId12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microsoft.com/office/2007/relationships/hdphoto" Target="../media/hdphoto3.wdp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microsoft.com/office/2007/relationships/hdphoto" Target="../media/hdphoto4.wdp"/><Relationship Id="rId7" Type="http://schemas.openxmlformats.org/officeDocument/2006/relationships/diagramData" Target="../diagrams/data31.xml"/><Relationship Id="rId8" Type="http://schemas.openxmlformats.org/officeDocument/2006/relationships/diagramLayout" Target="../diagrams/layout31.xml"/><Relationship Id="rId9" Type="http://schemas.openxmlformats.org/officeDocument/2006/relationships/diagramQuickStyle" Target="../diagrams/quickStyle31.xml"/><Relationship Id="rId10" Type="http://schemas.openxmlformats.org/officeDocument/2006/relationships/diagramColors" Target="../diagrams/colors31.xml"/></Relationships>
</file>

<file path=ppt/slides/_rels/slide5.xml.rels><?xml version="1.0" encoding="UTF-8" standalone="yes"?>
<Relationships xmlns="http://schemas.openxmlformats.org/package/2006/relationships"><Relationship Id="rId11" Type="http://schemas.microsoft.com/office/2007/relationships/hdphoto" Target="../media/hdphoto1.wdp"/><Relationship Id="rId12" Type="http://schemas.openxmlformats.org/officeDocument/2006/relationships/image" Target="../media/image6.png"/><Relationship Id="rId13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8" Type="http://schemas.openxmlformats.org/officeDocument/2006/relationships/image" Target="../media/image3.png"/><Relationship Id="rId9" Type="http://schemas.openxmlformats.org/officeDocument/2006/relationships/image" Target="../media/image4.tiff"/><Relationship Id="rId10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3568" y="1628800"/>
            <a:ext cx="7772400" cy="1470025"/>
          </a:xfrm>
        </p:spPr>
        <p:txBody>
          <a:bodyPr>
            <a:normAutofit/>
          </a:bodyPr>
          <a:lstStyle/>
          <a:p>
            <a:pPr algn="ctr"/>
            <a:r>
              <a:rPr lang="zh-TW" altLang="en-US" sz="7200" dirty="0" smtClean="0"/>
              <a:t>小麥網</a:t>
            </a:r>
            <a:endParaRPr lang="zh-TW" altLang="en-US" sz="72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15616" y="3429000"/>
            <a:ext cx="7124328" cy="1752600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rmAutofit/>
          </a:bodyPr>
          <a:lstStyle/>
          <a:p>
            <a:r>
              <a:rPr lang="en-US" altLang="zh-TW" dirty="0" smtClean="0">
                <a:solidFill>
                  <a:schemeClr val="tx1"/>
                </a:solidFill>
              </a:rPr>
              <a:t>A Business</a:t>
            </a:r>
            <a:r>
              <a:rPr lang="zh-TW" altLang="en-US" dirty="0" smtClean="0">
                <a:solidFill>
                  <a:schemeClr val="tx1"/>
                </a:solidFill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</a:rPr>
              <a:t>Networking</a:t>
            </a:r>
            <a:r>
              <a:rPr lang="zh-TW" altLang="en-US" dirty="0" smtClean="0">
                <a:solidFill>
                  <a:schemeClr val="tx1"/>
                </a:solidFill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</a:rPr>
              <a:t>Solution based on </a:t>
            </a:r>
            <a:r>
              <a:rPr lang="zh-TW" altLang="en-US" dirty="0" smtClean="0">
                <a:solidFill>
                  <a:schemeClr val="tx1"/>
                </a:solidFill>
              </a:rPr>
              <a:t>小米 </a:t>
            </a:r>
            <a:r>
              <a:rPr lang="en-US" altLang="zh-TW" dirty="0" smtClean="0">
                <a:solidFill>
                  <a:schemeClr val="tx1"/>
                </a:solidFill>
              </a:rPr>
              <a:t>router</a:t>
            </a:r>
          </a:p>
          <a:p>
            <a:r>
              <a:rPr lang="zh-TW" altLang="en-US" dirty="0" smtClean="0">
                <a:solidFill>
                  <a:schemeClr val="tx1"/>
                </a:solidFill>
              </a:rPr>
              <a:t> </a:t>
            </a:r>
            <a:endParaRPr lang="en-US" altLang="zh-TW" dirty="0" smtClean="0">
              <a:solidFill>
                <a:schemeClr val="tx1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0E61-B774-4860-91B3-6AF0CE8AD298}" type="slidenum">
              <a:rPr lang="zh-TW" altLang="en-US" smtClean="0"/>
              <a:pPr/>
              <a:t>1</a:t>
            </a:fld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2219518" y="3982134"/>
            <a:ext cx="4916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mtClean="0">
                <a:latin typeface="+mn-ea"/>
              </a:rPr>
              <a:t>Studio 215</a:t>
            </a:r>
            <a:endParaRPr lang="en-US" altLang="zh-TW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8499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Mass</a:t>
            </a:r>
            <a:r>
              <a:rPr lang="zh-TW" altLang="en-US" dirty="0" smtClean="0"/>
              <a:t> </a:t>
            </a:r>
            <a:r>
              <a:rPr lang="en-US" altLang="zh-TW" dirty="0" smtClean="0"/>
              <a:t>and</a:t>
            </a:r>
            <a:r>
              <a:rPr lang="zh-TW" altLang="en-US" dirty="0" smtClean="0"/>
              <a:t> </a:t>
            </a:r>
            <a:r>
              <a:rPr lang="en-US" altLang="zh-TW" dirty="0" smtClean="0"/>
              <a:t>Prestige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0E61-B774-4860-91B3-6AF0CE8AD298}" type="slidenum">
              <a:rPr lang="zh-TW" altLang="en-US" smtClean="0"/>
              <a:pPr/>
              <a:t>10</a:t>
            </a:fld>
            <a:endParaRPr lang="zh-TW" altLang="en-US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782296"/>
              </p:ext>
            </p:extLst>
          </p:nvPr>
        </p:nvGraphicFramePr>
        <p:xfrm>
          <a:off x="642392" y="1502967"/>
          <a:ext cx="7859216" cy="23328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339752" y="1951845"/>
            <a:ext cx="410977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</a:rPr>
              <a:t>Only</a:t>
            </a:r>
            <a:r>
              <a:rPr lang="zh-TW" altLang="en-US" sz="3200" b="1" dirty="0">
                <a:solidFill>
                  <a:srgbClr val="FF0000"/>
                </a:solidFill>
              </a:rPr>
              <a:t> </a:t>
            </a:r>
            <a:r>
              <a:rPr lang="en-US" altLang="zh-TW" sz="3200" b="1" dirty="0">
                <a:solidFill>
                  <a:srgbClr val="FF0000"/>
                </a:solidFill>
              </a:rPr>
              <a:t>needs</a:t>
            </a:r>
            <a:r>
              <a:rPr lang="zh-TW" altLang="en-US" sz="3200" b="1" dirty="0">
                <a:solidFill>
                  <a:srgbClr val="FF0000"/>
                </a:solidFill>
              </a:rPr>
              <a:t> </a:t>
            </a:r>
            <a:r>
              <a:rPr lang="en-US" altLang="zh-TW" sz="3200" b="1" dirty="0" smtClean="0">
                <a:solidFill>
                  <a:srgbClr val="FF0000"/>
                </a:solidFill>
              </a:rPr>
              <a:t>10%</a:t>
            </a:r>
            <a:r>
              <a:rPr lang="zh-TW" altLang="en-US" sz="3200" b="1" dirty="0" smtClean="0">
                <a:solidFill>
                  <a:srgbClr val="FF0000"/>
                </a:solidFill>
              </a:rPr>
              <a:t> </a:t>
            </a:r>
            <a:r>
              <a:rPr lang="en-US" altLang="zh-TW" sz="3200" b="1" dirty="0">
                <a:solidFill>
                  <a:srgbClr val="FF0000"/>
                </a:solidFill>
              </a:rPr>
              <a:t>costs</a:t>
            </a:r>
            <a:r>
              <a:rPr lang="zh-TW" altLang="en-US" sz="3200" b="1" dirty="0">
                <a:solidFill>
                  <a:srgbClr val="FF0000"/>
                </a:solidFill>
              </a:rPr>
              <a:t> </a:t>
            </a:r>
            <a:r>
              <a:rPr lang="en-US" altLang="zh-TW" sz="3200" b="1" dirty="0">
                <a:solidFill>
                  <a:srgbClr val="FF0000"/>
                </a:solidFill>
              </a:rPr>
              <a:t>!!</a:t>
            </a:r>
            <a:endParaRPr lang="en-US" sz="3200" b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92" y="3859976"/>
            <a:ext cx="3900510" cy="23393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074" y="3914815"/>
            <a:ext cx="2640534" cy="25960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9108" y="6356350"/>
            <a:ext cx="2222500" cy="254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831520" y="4993649"/>
            <a:ext cx="585360" cy="314325"/>
          </a:xfrm>
          <a:prstGeom prst="rect">
            <a:avLst/>
          </a:prstGeom>
          <a:solidFill>
            <a:srgbClr val="F1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501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Mass</a:t>
            </a:r>
            <a:r>
              <a:rPr lang="zh-TW" altLang="en-US" dirty="0" smtClean="0"/>
              <a:t> </a:t>
            </a:r>
            <a:r>
              <a:rPr lang="en-US" altLang="zh-TW" dirty="0" smtClean="0"/>
              <a:t>and</a:t>
            </a:r>
            <a:r>
              <a:rPr lang="zh-TW" altLang="en-US" dirty="0" smtClean="0"/>
              <a:t> </a:t>
            </a:r>
            <a:r>
              <a:rPr lang="en-US" altLang="zh-TW" dirty="0" smtClean="0"/>
              <a:t>Prestige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0E61-B774-4860-91B3-6AF0CE8AD298}" type="slidenum">
              <a:rPr lang="zh-TW" altLang="en-US" smtClean="0"/>
              <a:pPr/>
              <a:t>11</a:t>
            </a:fld>
            <a:endParaRPr lang="zh-TW" alt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919500313"/>
              </p:ext>
            </p:extLst>
          </p:nvPr>
        </p:nvGraphicFramePr>
        <p:xfrm>
          <a:off x="183076" y="4465963"/>
          <a:ext cx="8861804" cy="1602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448865"/>
              </p:ext>
            </p:extLst>
          </p:nvPr>
        </p:nvGraphicFramePr>
        <p:xfrm>
          <a:off x="642392" y="1502967"/>
          <a:ext cx="7859216" cy="23328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627784" y="1916832"/>
            <a:ext cx="4705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802.11ac</a:t>
            </a:r>
            <a:r>
              <a:rPr lang="zh-TW" altLang="en-US" dirty="0" smtClean="0"/>
              <a:t> </a:t>
            </a:r>
            <a:r>
              <a:rPr lang="en-US" altLang="zh-TW" dirty="0" smtClean="0"/>
              <a:t>/256</a:t>
            </a:r>
            <a:r>
              <a:rPr lang="zh-TW" altLang="en-US" dirty="0" smtClean="0"/>
              <a:t> </a:t>
            </a:r>
            <a:r>
              <a:rPr lang="en-US" altLang="zh-TW" dirty="0" smtClean="0"/>
              <a:t>QAM/160</a:t>
            </a:r>
            <a:r>
              <a:rPr lang="zh-TW" altLang="en-US" dirty="0" smtClean="0"/>
              <a:t> </a:t>
            </a:r>
            <a:r>
              <a:rPr lang="en-US" altLang="zh-TW" dirty="0" smtClean="0"/>
              <a:t>MHz</a:t>
            </a:r>
            <a:r>
              <a:rPr lang="zh-TW" altLang="en-US" dirty="0" smtClean="0"/>
              <a:t> </a:t>
            </a:r>
            <a:r>
              <a:rPr lang="en-US" altLang="zh-TW" dirty="0" smtClean="0"/>
              <a:t>channel/</a:t>
            </a:r>
            <a:r>
              <a:rPr lang="zh-TW" altLang="en-US" dirty="0" smtClean="0"/>
              <a:t> </a:t>
            </a:r>
            <a:r>
              <a:rPr lang="en-US" altLang="zh-TW" dirty="0" smtClean="0"/>
              <a:t>400ns</a:t>
            </a:r>
            <a:r>
              <a:rPr lang="zh-TW" altLang="en-US" dirty="0" smtClean="0"/>
              <a:t> </a:t>
            </a:r>
            <a:r>
              <a:rPr lang="en-US" altLang="zh-TW" dirty="0" smtClean="0"/>
              <a:t>GI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74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628800"/>
            <a:ext cx="9144000" cy="2808312"/>
          </a:xfr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altLang="zh-TW" sz="7200" dirty="0" smtClean="0">
                <a:solidFill>
                  <a:schemeClr val="bg1"/>
                </a:solidFill>
              </a:rPr>
              <a:t>EAP</a:t>
            </a:r>
            <a:r>
              <a:rPr lang="zh-TW" altLang="en-US" sz="7200" dirty="0" smtClean="0">
                <a:solidFill>
                  <a:schemeClr val="bg1"/>
                </a:solidFill>
              </a:rPr>
              <a:t> </a:t>
            </a:r>
            <a:r>
              <a:rPr lang="en-US" altLang="zh-TW" sz="7200" dirty="0" smtClean="0">
                <a:solidFill>
                  <a:schemeClr val="bg1"/>
                </a:solidFill>
              </a:rPr>
              <a:t>Function</a:t>
            </a:r>
            <a:r>
              <a:rPr lang="zh-TW" altLang="en-US" sz="7200" dirty="0" smtClean="0">
                <a:solidFill>
                  <a:schemeClr val="bg1"/>
                </a:solidFill>
              </a:rPr>
              <a:t> </a:t>
            </a:r>
            <a:r>
              <a:rPr lang="en-US" altLang="zh-TW" sz="7200" dirty="0" smtClean="0">
                <a:solidFill>
                  <a:schemeClr val="bg1"/>
                </a:solidFill>
              </a:rPr>
              <a:t>Introduction</a:t>
            </a:r>
            <a:endParaRPr lang="zh-TW" altLang="en-US" sz="7200" dirty="0">
              <a:solidFill>
                <a:schemeClr val="bg1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0E61-B774-4860-91B3-6AF0CE8AD298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71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Function</a:t>
            </a:r>
            <a:r>
              <a:rPr lang="zh-TW" altLang="en-US" dirty="0" smtClean="0"/>
              <a:t> </a:t>
            </a:r>
            <a:r>
              <a:rPr lang="en-US" altLang="zh-TW" dirty="0"/>
              <a:t>feature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0E61-B774-4860-91B3-6AF0CE8AD298}" type="slidenum">
              <a:rPr lang="zh-TW" altLang="en-US" smtClean="0"/>
              <a:pPr/>
              <a:t>13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96935" y="1422664"/>
            <a:ext cx="2171553" cy="1545214"/>
          </a:xfrm>
          <a:prstGeom prst="rect">
            <a:avLst/>
          </a:prstGeom>
          <a:solidFill>
            <a:srgbClr val="FF000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EAP</a:t>
            </a:r>
            <a:r>
              <a:rPr lang="zh-TW" altLang="en-US" sz="2400" dirty="0">
                <a:solidFill>
                  <a:schemeClr val="bg1"/>
                </a:solidFill>
              </a:rPr>
              <a:t> </a:t>
            </a:r>
            <a:r>
              <a:rPr lang="en-US" altLang="zh-TW" sz="2400" dirty="0">
                <a:solidFill>
                  <a:schemeClr val="bg1"/>
                </a:solidFill>
              </a:rPr>
              <a:t>Platform</a:t>
            </a:r>
          </a:p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(HW/FW)</a:t>
            </a:r>
          </a:p>
        </p:txBody>
      </p:sp>
      <p:sp>
        <p:nvSpPr>
          <p:cNvPr id="7" name="矩形 6"/>
          <p:cNvSpPr/>
          <p:nvPr/>
        </p:nvSpPr>
        <p:spPr>
          <a:xfrm>
            <a:off x="2268488" y="1422539"/>
            <a:ext cx="2232248" cy="154533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Authentication/ Security/Firewall</a:t>
            </a:r>
          </a:p>
        </p:txBody>
      </p:sp>
      <p:sp>
        <p:nvSpPr>
          <p:cNvPr id="8" name="矩形 7"/>
          <p:cNvSpPr/>
          <p:nvPr/>
        </p:nvSpPr>
        <p:spPr>
          <a:xfrm>
            <a:off x="6732240" y="1422537"/>
            <a:ext cx="2088232" cy="154533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Management SW</a:t>
            </a:r>
          </a:p>
        </p:txBody>
      </p:sp>
      <p:sp>
        <p:nvSpPr>
          <p:cNvPr id="9" name="矩形 8"/>
          <p:cNvSpPr/>
          <p:nvPr/>
        </p:nvSpPr>
        <p:spPr>
          <a:xfrm>
            <a:off x="4505176" y="1422538"/>
            <a:ext cx="2227064" cy="154533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SON algorithm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220552891"/>
              </p:ext>
            </p:extLst>
          </p:nvPr>
        </p:nvGraphicFramePr>
        <p:xfrm>
          <a:off x="4662010" y="3265670"/>
          <a:ext cx="4140460" cy="2899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288604184"/>
              </p:ext>
            </p:extLst>
          </p:nvPr>
        </p:nvGraphicFramePr>
        <p:xfrm>
          <a:off x="198512" y="3265673"/>
          <a:ext cx="4139952" cy="2899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5464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Function</a:t>
            </a:r>
            <a:r>
              <a:rPr lang="zh-TW" altLang="en-US" dirty="0" smtClean="0"/>
              <a:t> </a:t>
            </a:r>
            <a:r>
              <a:rPr lang="en-US" altLang="zh-TW" dirty="0"/>
              <a:t>feature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0E61-B774-4860-91B3-6AF0CE8AD298}" type="slidenum">
              <a:rPr lang="zh-TW" altLang="en-US" smtClean="0"/>
              <a:pPr/>
              <a:t>14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96935" y="1422664"/>
            <a:ext cx="2171553" cy="15452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EAP</a:t>
            </a:r>
            <a:r>
              <a:rPr lang="zh-TW" altLang="en-US" sz="2400" dirty="0">
                <a:solidFill>
                  <a:schemeClr val="bg1"/>
                </a:solidFill>
              </a:rPr>
              <a:t> </a:t>
            </a:r>
            <a:r>
              <a:rPr lang="en-US" altLang="zh-TW" sz="2400" dirty="0">
                <a:solidFill>
                  <a:schemeClr val="bg1"/>
                </a:solidFill>
              </a:rPr>
              <a:t>Platform</a:t>
            </a:r>
          </a:p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(HW/FW)</a:t>
            </a:r>
          </a:p>
        </p:txBody>
      </p:sp>
      <p:sp>
        <p:nvSpPr>
          <p:cNvPr id="7" name="矩形 6"/>
          <p:cNvSpPr/>
          <p:nvPr/>
        </p:nvSpPr>
        <p:spPr>
          <a:xfrm>
            <a:off x="2268488" y="1422539"/>
            <a:ext cx="2232248" cy="1545339"/>
          </a:xfrm>
          <a:prstGeom prst="rect">
            <a:avLst/>
          </a:prstGeom>
          <a:solidFill>
            <a:srgbClr val="FF000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Authentication/ Security/Firewall</a:t>
            </a:r>
          </a:p>
        </p:txBody>
      </p:sp>
      <p:sp>
        <p:nvSpPr>
          <p:cNvPr id="8" name="矩形 7"/>
          <p:cNvSpPr/>
          <p:nvPr/>
        </p:nvSpPr>
        <p:spPr>
          <a:xfrm>
            <a:off x="6732240" y="1422537"/>
            <a:ext cx="2088232" cy="154533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Management SW</a:t>
            </a:r>
          </a:p>
        </p:txBody>
      </p:sp>
      <p:sp>
        <p:nvSpPr>
          <p:cNvPr id="9" name="矩形 8"/>
          <p:cNvSpPr/>
          <p:nvPr/>
        </p:nvSpPr>
        <p:spPr>
          <a:xfrm>
            <a:off x="4505176" y="1422538"/>
            <a:ext cx="2227064" cy="154533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SON algorithm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158905001"/>
              </p:ext>
            </p:extLst>
          </p:nvPr>
        </p:nvGraphicFramePr>
        <p:xfrm>
          <a:off x="4613278" y="3097443"/>
          <a:ext cx="4463752" cy="2091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80656610"/>
              </p:ext>
            </p:extLst>
          </p:nvPr>
        </p:nvGraphicFramePr>
        <p:xfrm>
          <a:off x="387896" y="3181850"/>
          <a:ext cx="4112840" cy="3123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5440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Function</a:t>
            </a:r>
            <a:r>
              <a:rPr lang="zh-TW" altLang="en-US" dirty="0" smtClean="0"/>
              <a:t> </a:t>
            </a:r>
            <a:r>
              <a:rPr lang="en-US" altLang="zh-TW" dirty="0"/>
              <a:t>feature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0E61-B774-4860-91B3-6AF0CE8AD298}" type="slidenum">
              <a:rPr lang="zh-TW" altLang="en-US" smtClean="0"/>
              <a:pPr/>
              <a:t>15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96935" y="1422664"/>
            <a:ext cx="2171553" cy="15452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EAP</a:t>
            </a:r>
            <a:r>
              <a:rPr lang="zh-TW" altLang="en-US" sz="2400" dirty="0">
                <a:solidFill>
                  <a:schemeClr val="bg1"/>
                </a:solidFill>
              </a:rPr>
              <a:t> </a:t>
            </a:r>
            <a:r>
              <a:rPr lang="en-US" altLang="zh-TW" sz="2400" dirty="0">
                <a:solidFill>
                  <a:schemeClr val="bg1"/>
                </a:solidFill>
              </a:rPr>
              <a:t>Platform</a:t>
            </a:r>
          </a:p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(HW/FW)</a:t>
            </a:r>
          </a:p>
        </p:txBody>
      </p:sp>
      <p:sp>
        <p:nvSpPr>
          <p:cNvPr id="7" name="矩形 6"/>
          <p:cNvSpPr/>
          <p:nvPr/>
        </p:nvSpPr>
        <p:spPr>
          <a:xfrm>
            <a:off x="2268488" y="1422539"/>
            <a:ext cx="2232248" cy="154533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Authentication/ Security/Firewall</a:t>
            </a:r>
          </a:p>
        </p:txBody>
      </p:sp>
      <p:sp>
        <p:nvSpPr>
          <p:cNvPr id="8" name="矩形 7"/>
          <p:cNvSpPr/>
          <p:nvPr/>
        </p:nvSpPr>
        <p:spPr>
          <a:xfrm>
            <a:off x="6732240" y="1422537"/>
            <a:ext cx="2088232" cy="154533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Management SW</a:t>
            </a:r>
          </a:p>
        </p:txBody>
      </p:sp>
      <p:sp>
        <p:nvSpPr>
          <p:cNvPr id="9" name="矩形 8"/>
          <p:cNvSpPr/>
          <p:nvPr/>
        </p:nvSpPr>
        <p:spPr>
          <a:xfrm>
            <a:off x="4505176" y="1422538"/>
            <a:ext cx="2227064" cy="1545339"/>
          </a:xfrm>
          <a:prstGeom prst="rect">
            <a:avLst/>
          </a:prstGeom>
          <a:solidFill>
            <a:srgbClr val="FF000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SON algorithm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570846875"/>
              </p:ext>
            </p:extLst>
          </p:nvPr>
        </p:nvGraphicFramePr>
        <p:xfrm>
          <a:off x="260114" y="3233363"/>
          <a:ext cx="4268757" cy="2859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3124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Function</a:t>
            </a:r>
            <a:r>
              <a:rPr lang="zh-TW" altLang="en-US" dirty="0" smtClean="0"/>
              <a:t> </a:t>
            </a:r>
            <a:r>
              <a:rPr lang="en-US" altLang="zh-TW" dirty="0"/>
              <a:t>feature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406222"/>
            <a:ext cx="2133600" cy="365125"/>
          </a:xfrm>
        </p:spPr>
        <p:txBody>
          <a:bodyPr/>
          <a:lstStyle/>
          <a:p>
            <a:fld id="{04550E61-B774-4860-91B3-6AF0CE8AD298}" type="slidenum">
              <a:rPr lang="zh-TW" altLang="en-US" smtClean="0"/>
              <a:pPr/>
              <a:t>16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96935" y="1422664"/>
            <a:ext cx="2171553" cy="15452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EAP</a:t>
            </a:r>
            <a:r>
              <a:rPr lang="zh-TW" altLang="en-US" sz="2400" dirty="0">
                <a:solidFill>
                  <a:schemeClr val="bg1"/>
                </a:solidFill>
              </a:rPr>
              <a:t> </a:t>
            </a:r>
            <a:r>
              <a:rPr lang="en-US" altLang="zh-TW" sz="2400" dirty="0">
                <a:solidFill>
                  <a:schemeClr val="bg1"/>
                </a:solidFill>
              </a:rPr>
              <a:t>Platform</a:t>
            </a:r>
          </a:p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(HW/FW)</a:t>
            </a:r>
          </a:p>
        </p:txBody>
      </p:sp>
      <p:sp>
        <p:nvSpPr>
          <p:cNvPr id="7" name="矩形 6"/>
          <p:cNvSpPr/>
          <p:nvPr/>
        </p:nvSpPr>
        <p:spPr>
          <a:xfrm>
            <a:off x="2268488" y="1422539"/>
            <a:ext cx="2232248" cy="154533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Authentication/ Security/Firewall</a:t>
            </a:r>
          </a:p>
        </p:txBody>
      </p:sp>
      <p:sp>
        <p:nvSpPr>
          <p:cNvPr id="8" name="矩形 7"/>
          <p:cNvSpPr/>
          <p:nvPr/>
        </p:nvSpPr>
        <p:spPr>
          <a:xfrm>
            <a:off x="6732240" y="1422537"/>
            <a:ext cx="2088232" cy="1545339"/>
          </a:xfrm>
          <a:prstGeom prst="rect">
            <a:avLst/>
          </a:prstGeom>
          <a:solidFill>
            <a:srgbClr val="FF000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Management SW</a:t>
            </a:r>
          </a:p>
        </p:txBody>
      </p:sp>
      <p:sp>
        <p:nvSpPr>
          <p:cNvPr id="9" name="矩形 8"/>
          <p:cNvSpPr/>
          <p:nvPr/>
        </p:nvSpPr>
        <p:spPr>
          <a:xfrm>
            <a:off x="4505176" y="1422538"/>
            <a:ext cx="2227064" cy="154533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SON algorithm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44710271"/>
              </p:ext>
            </p:extLst>
          </p:nvPr>
        </p:nvGraphicFramePr>
        <p:xfrm>
          <a:off x="116817" y="3036044"/>
          <a:ext cx="4588470" cy="1689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2743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628800"/>
            <a:ext cx="9144000" cy="2808312"/>
          </a:xfr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altLang="zh-TW" sz="7200" dirty="0" smtClean="0">
                <a:solidFill>
                  <a:schemeClr val="bg1"/>
                </a:solidFill>
              </a:rPr>
              <a:t>EAP</a:t>
            </a:r>
            <a:r>
              <a:rPr lang="zh-TW" altLang="en-US" sz="7200" dirty="0" smtClean="0">
                <a:solidFill>
                  <a:schemeClr val="bg1"/>
                </a:solidFill>
              </a:rPr>
              <a:t> </a:t>
            </a:r>
            <a:r>
              <a:rPr lang="en-US" altLang="zh-TW" sz="7200" dirty="0" smtClean="0">
                <a:solidFill>
                  <a:schemeClr val="bg1"/>
                </a:solidFill>
              </a:rPr>
              <a:t>Platform</a:t>
            </a:r>
            <a:endParaRPr lang="zh-TW" altLang="en-US" sz="7200" dirty="0">
              <a:solidFill>
                <a:schemeClr val="bg1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0E61-B774-4860-91B3-6AF0CE8AD298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39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Architecture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0E61-B774-4860-91B3-6AF0CE8AD298}" type="slidenum">
              <a:rPr lang="zh-TW" altLang="en-US" smtClean="0"/>
              <a:pPr/>
              <a:t>18</a:t>
            </a:fld>
            <a:endParaRPr lang="zh-TW" altLang="en-US"/>
          </a:p>
        </p:txBody>
      </p:sp>
      <p:grpSp>
        <p:nvGrpSpPr>
          <p:cNvPr id="6" name="群組 5"/>
          <p:cNvGrpSpPr/>
          <p:nvPr/>
        </p:nvGrpSpPr>
        <p:grpSpPr>
          <a:xfrm>
            <a:off x="179512" y="2132856"/>
            <a:ext cx="2169373" cy="1296144"/>
            <a:chOff x="747820" y="23160749"/>
            <a:chExt cx="4454548" cy="2671588"/>
          </a:xfrm>
        </p:grpSpPr>
        <p:pic>
          <p:nvPicPr>
            <p:cNvPr id="8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7820" y="23160749"/>
              <a:ext cx="4454548" cy="2671588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3341299" y="24461206"/>
              <a:ext cx="585360" cy="314325"/>
            </a:xfrm>
            <a:prstGeom prst="rect">
              <a:avLst/>
            </a:prstGeom>
            <a:solidFill>
              <a:srgbClr val="F1EF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56" y="1790942"/>
            <a:ext cx="2162533" cy="162190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308304" y="3121223"/>
            <a:ext cx="1491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bg1"/>
                </a:solidFill>
              </a:rPr>
              <a:t>Raspberry Pi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100" y="1599902"/>
            <a:ext cx="7381800" cy="4318307"/>
          </a:xfrm>
          <a:prstGeom prst="rect">
            <a:avLst/>
          </a:prstGeom>
        </p:spPr>
      </p:pic>
      <p:sp>
        <p:nvSpPr>
          <p:cNvPr id="16" name="等腰三角形 15"/>
          <p:cNvSpPr/>
          <p:nvPr/>
        </p:nvSpPr>
        <p:spPr>
          <a:xfrm rot="10800000">
            <a:off x="683568" y="3429000"/>
            <a:ext cx="288032" cy="532954"/>
          </a:xfrm>
          <a:prstGeom prst="triangle">
            <a:avLst>
              <a:gd name="adj" fmla="val 0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等腰三角形 17"/>
          <p:cNvSpPr/>
          <p:nvPr/>
        </p:nvSpPr>
        <p:spPr>
          <a:xfrm rot="10800000">
            <a:off x="7813506" y="3429000"/>
            <a:ext cx="288032" cy="491316"/>
          </a:xfrm>
          <a:prstGeom prst="triangle">
            <a:avLst>
              <a:gd name="adj" fmla="val 94629"/>
            </a:avLst>
          </a:prstGeom>
          <a:solidFill>
            <a:srgbClr val="226F9E"/>
          </a:solidFill>
          <a:ln w="38100">
            <a:solidFill>
              <a:srgbClr val="226F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430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EAP</a:t>
            </a:r>
            <a:r>
              <a:rPr lang="zh-TW" altLang="en-US" dirty="0" smtClean="0"/>
              <a:t> </a:t>
            </a:r>
            <a:r>
              <a:rPr lang="en-US" altLang="zh-TW" dirty="0" smtClean="0"/>
              <a:t>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Hardware </a:t>
            </a:r>
            <a:r>
              <a:rPr lang="mr-IN" altLang="zh-TW" dirty="0" smtClean="0"/>
              <a:t>–</a:t>
            </a:r>
            <a:r>
              <a:rPr lang="en-US" altLang="zh-TW" dirty="0" smtClean="0"/>
              <a:t> </a:t>
            </a:r>
            <a:r>
              <a:rPr lang="zh-TW" altLang="en-US" dirty="0" smtClean="0"/>
              <a:t>小米路由</a:t>
            </a:r>
            <a:r>
              <a:rPr lang="en-US" altLang="zh-TW" dirty="0" smtClean="0"/>
              <a:t> mini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0E61-B774-4860-91B3-6AF0CE8AD298}" type="slidenum">
              <a:rPr lang="zh-TW" altLang="en-US" smtClean="0"/>
              <a:pPr/>
              <a:t>19</a:t>
            </a:fld>
            <a:endParaRPr lang="zh-TW" altLang="en-US"/>
          </a:p>
        </p:txBody>
      </p:sp>
      <p:graphicFrame>
        <p:nvGraphicFramePr>
          <p:cNvPr id="6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077553"/>
              </p:ext>
            </p:extLst>
          </p:nvPr>
        </p:nvGraphicFramePr>
        <p:xfrm>
          <a:off x="457200" y="2667509"/>
          <a:ext cx="5050904" cy="246888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21705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27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 err="1" smtClean="0">
                          <a:effectLst/>
                          <a:latin typeface="+mn-lt"/>
                        </a:rPr>
                        <a:t>Soc</a:t>
                      </a:r>
                      <a:r>
                        <a:rPr lang="zh-TW" altLang="en-US" sz="1800" kern="1200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TW" sz="1800" kern="1200" dirty="0" smtClean="0">
                          <a:effectLst/>
                          <a:latin typeface="+mn-lt"/>
                        </a:rPr>
                        <a:t>Vendor</a:t>
                      </a:r>
                      <a:endParaRPr lang="zh-TW" altLang="en-US" b="1" dirty="0">
                        <a:latin typeface="+mn-lt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latin typeface="+mn-lt"/>
                          <a:ea typeface="Microsoft YaHei Light" panose="020B0502040204020203" pitchFamily="34" charset="-122"/>
                        </a:rPr>
                        <a:t>MTK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278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n-lt"/>
                        </a:rPr>
                        <a:t>CPU/Speed</a:t>
                      </a:r>
                      <a:endParaRPr lang="zh-TW" altLang="en-US" b="1" dirty="0">
                        <a:latin typeface="+mn-lt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MT7620A/580MHz</a:t>
                      </a:r>
                      <a:endParaRPr lang="en-US" altLang="zh-TW" dirty="0" smtClean="0">
                        <a:latin typeface="+mn-lt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2787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latin typeface="+mn-lt"/>
                          <a:ea typeface="+mn-ea"/>
                        </a:rPr>
                        <a:t>Non-volatile</a:t>
                      </a:r>
                      <a:r>
                        <a:rPr lang="en-US" altLang="zh-TW" b="0" baseline="0" dirty="0" smtClean="0">
                          <a:latin typeface="+mn-lt"/>
                          <a:ea typeface="+mn-ea"/>
                        </a:rPr>
                        <a:t> storage</a:t>
                      </a:r>
                      <a:endParaRPr lang="zh-TW" altLang="en-US" b="1" dirty="0">
                        <a:latin typeface="+mn-lt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n-lt"/>
                          <a:ea typeface="Microsoft YaHei Light" panose="020B0502040204020203" pitchFamily="34" charset="-122"/>
                        </a:rPr>
                        <a:t>16M</a:t>
                      </a:r>
                      <a:endParaRPr lang="zh-TW" altLang="en-US" dirty="0">
                        <a:latin typeface="+mn-lt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278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n-lt"/>
                        </a:rPr>
                        <a:t>RAM</a:t>
                      </a:r>
                      <a:endParaRPr lang="zh-TW" altLang="en-US" b="1" dirty="0">
                        <a:latin typeface="+mn-lt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n-lt"/>
                          <a:ea typeface="Microsoft YaHei Light" panose="020B0502040204020203" pitchFamily="34" charset="-122"/>
                        </a:rPr>
                        <a:t>128M</a:t>
                      </a:r>
                      <a:endParaRPr lang="zh-TW" altLang="en-US" dirty="0">
                        <a:latin typeface="+mn-lt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487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n-lt"/>
                        </a:rPr>
                        <a:t>Wireless Standard</a:t>
                      </a:r>
                      <a:endParaRPr lang="zh-TW" altLang="en-US" b="1" dirty="0">
                        <a:latin typeface="+mn-lt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802.11a, 802.11b, 802.11g, 802.11n,</a:t>
                      </a:r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802.11ac</a:t>
                      </a:r>
                      <a:endParaRPr lang="zh-TW" alt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278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n-lt"/>
                        </a:rPr>
                        <a:t>Frequency</a:t>
                      </a:r>
                      <a:endParaRPr lang="zh-TW" altLang="en-US" b="1" dirty="0">
                        <a:latin typeface="+mn-lt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2.4GHz</a:t>
                      </a:r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5GHz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7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690" y="2819984"/>
            <a:ext cx="3478806" cy="208639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524328" y="3863180"/>
            <a:ext cx="585360" cy="386333"/>
          </a:xfrm>
          <a:prstGeom prst="rect">
            <a:avLst/>
          </a:prstGeom>
          <a:solidFill>
            <a:srgbClr val="F1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815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628800"/>
            <a:ext cx="9144000" cy="2808312"/>
          </a:xfr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altLang="zh-TW" sz="7200" dirty="0" smtClean="0">
                <a:solidFill>
                  <a:schemeClr val="bg1"/>
                </a:solidFill>
              </a:rPr>
              <a:t>WHY</a:t>
            </a:r>
            <a:r>
              <a:rPr lang="zh-TW" altLang="en-US" sz="7200" dirty="0" smtClean="0">
                <a:solidFill>
                  <a:schemeClr val="bg1"/>
                </a:solidFill>
              </a:rPr>
              <a:t> </a:t>
            </a:r>
            <a:r>
              <a:rPr lang="en-US" altLang="zh-TW" sz="7200" dirty="0" smtClean="0">
                <a:solidFill>
                  <a:schemeClr val="bg1"/>
                </a:solidFill>
              </a:rPr>
              <a:t>EAP?</a:t>
            </a:r>
            <a:endParaRPr lang="zh-TW" altLang="en-US" sz="7200" dirty="0">
              <a:solidFill>
                <a:schemeClr val="bg1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0E61-B774-4860-91B3-6AF0CE8AD298}" type="slidenum">
              <a:rPr lang="zh-TW" altLang="en-US" smtClean="0"/>
              <a:pPr/>
              <a:t>2</a:t>
            </a:fld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6280972" y="5445224"/>
            <a:ext cx="2863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EAP : Enterprise Access Point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322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EAP</a:t>
            </a:r>
            <a:r>
              <a:rPr lang="zh-TW" altLang="en-US" dirty="0" smtClean="0"/>
              <a:t> </a:t>
            </a:r>
            <a:r>
              <a:rPr lang="en-US" altLang="zh-TW" dirty="0" smtClean="0"/>
              <a:t>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Hardware</a:t>
            </a:r>
            <a:r>
              <a:rPr lang="zh-TW" altLang="en-US" dirty="0" smtClean="0"/>
              <a:t> </a:t>
            </a:r>
            <a:r>
              <a:rPr lang="mr-IN" altLang="zh-TW" dirty="0" smtClean="0"/>
              <a:t>–</a:t>
            </a:r>
            <a:r>
              <a:rPr lang="en-US" altLang="zh-TW" dirty="0" smtClean="0"/>
              <a:t> Raspberry pi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0E61-B774-4860-91B3-6AF0CE8AD298}" type="slidenum">
              <a:rPr lang="zh-TW" altLang="en-US" smtClean="0"/>
              <a:pPr/>
              <a:t>20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2722127"/>
            <a:ext cx="3389218" cy="2359644"/>
          </a:xfrm>
          <a:prstGeom prst="rect">
            <a:avLst/>
          </a:prstGeom>
        </p:spPr>
      </p:pic>
      <p:graphicFrame>
        <p:nvGraphicFramePr>
          <p:cNvPr id="9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263994"/>
              </p:ext>
            </p:extLst>
          </p:nvPr>
        </p:nvGraphicFramePr>
        <p:xfrm>
          <a:off x="457200" y="2945139"/>
          <a:ext cx="5050904" cy="1913619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21705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27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 err="1" smtClean="0">
                          <a:effectLst/>
                          <a:latin typeface="+mn-lt"/>
                        </a:rPr>
                        <a:t>Soc</a:t>
                      </a:r>
                      <a:r>
                        <a:rPr lang="zh-TW" altLang="en-US" sz="1800" kern="1200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TW" sz="1800" kern="1200" dirty="0" smtClean="0">
                          <a:effectLst/>
                          <a:latin typeface="+mn-lt"/>
                        </a:rPr>
                        <a:t>Vendor</a:t>
                      </a:r>
                      <a:endParaRPr lang="zh-TW" altLang="en-US" b="1" dirty="0">
                        <a:latin typeface="+mn-lt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err="1" smtClean="0">
                          <a:latin typeface="+mn-lt"/>
                          <a:ea typeface="Microsoft YaHei Light" panose="020B0502040204020203" pitchFamily="34" charset="-122"/>
                        </a:rPr>
                        <a:t>BroadCom</a:t>
                      </a:r>
                      <a:endParaRPr lang="en-US" altLang="zh-TW" b="0" dirty="0" smtClean="0">
                        <a:latin typeface="+mn-lt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278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n-lt"/>
                        </a:rPr>
                        <a:t>CPU/Speed</a:t>
                      </a:r>
                      <a:endParaRPr lang="zh-TW" altLang="en-US" b="1" dirty="0">
                        <a:latin typeface="+mn-lt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BCM2837/1.2GHz</a:t>
                      </a:r>
                      <a:endParaRPr lang="en-US" altLang="zh-TW" dirty="0" smtClean="0">
                        <a:latin typeface="+mn-lt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2787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 smtClean="0">
                          <a:latin typeface="+mn-lt"/>
                          <a:ea typeface="+mn-ea"/>
                        </a:rPr>
                        <a:t>Non-volatile</a:t>
                      </a:r>
                      <a:r>
                        <a:rPr lang="en-US" altLang="zh-TW" b="0" baseline="0" dirty="0" smtClean="0">
                          <a:latin typeface="+mn-lt"/>
                          <a:ea typeface="+mn-ea"/>
                        </a:rPr>
                        <a:t> storage</a:t>
                      </a:r>
                      <a:endParaRPr lang="zh-TW" altLang="en-US" b="1" dirty="0">
                        <a:latin typeface="+mn-lt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n-lt"/>
                          <a:ea typeface="Microsoft YaHei Light" panose="020B0502040204020203" pitchFamily="34" charset="-122"/>
                        </a:rPr>
                        <a:t>SD</a:t>
                      </a:r>
                      <a:r>
                        <a:rPr lang="en-US" altLang="zh-TW" baseline="0" dirty="0" smtClean="0">
                          <a:latin typeface="+mn-lt"/>
                          <a:ea typeface="Microsoft YaHei Light" panose="020B0502040204020203" pitchFamily="34" charset="-122"/>
                        </a:rPr>
                        <a:t> card(we use 16GB)</a:t>
                      </a:r>
                      <a:endParaRPr lang="zh-TW" altLang="en-US" dirty="0">
                        <a:latin typeface="+mn-lt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278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n-lt"/>
                        </a:rPr>
                        <a:t>RAM</a:t>
                      </a:r>
                      <a:endParaRPr lang="zh-TW" altLang="en-US" b="1" dirty="0">
                        <a:latin typeface="+mn-lt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n-lt"/>
                          <a:ea typeface="Microsoft YaHei Light" panose="020B0502040204020203" pitchFamily="34" charset="-122"/>
                        </a:rPr>
                        <a:t>1GB</a:t>
                      </a:r>
                      <a:endParaRPr lang="zh-TW" altLang="en-US" dirty="0">
                        <a:latin typeface="+mn-lt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057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+mn-lt"/>
                        </a:rPr>
                        <a:t>Wireless Standard</a:t>
                      </a:r>
                      <a:endParaRPr lang="zh-TW" altLang="en-US" b="1" dirty="0">
                        <a:latin typeface="+mn-lt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802.11n</a:t>
                      </a:r>
                      <a:endParaRPr lang="zh-TW" alt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799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SSID</a:t>
            </a:r>
            <a:r>
              <a:rPr lang="zh-TW" altLang="en-US" dirty="0" smtClean="0"/>
              <a:t> </a:t>
            </a:r>
            <a:r>
              <a:rPr lang="en-US" altLang="zh-TW" dirty="0" smtClean="0"/>
              <a:t>by</a:t>
            </a:r>
            <a:r>
              <a:rPr lang="zh-TW" altLang="en-US" dirty="0" smtClean="0"/>
              <a:t> </a:t>
            </a:r>
            <a:r>
              <a:rPr lang="en-US" altLang="zh-TW" dirty="0" smtClean="0"/>
              <a:t>VLAN</a:t>
            </a:r>
            <a:r>
              <a:rPr lang="zh-TW" altLang="en-US" dirty="0" smtClean="0"/>
              <a:t> </a:t>
            </a:r>
            <a:r>
              <a:rPr lang="en-US" altLang="zh-TW" dirty="0" smtClean="0"/>
              <a:t>Tag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0E61-B774-4860-91B3-6AF0CE8AD298}" type="slidenum">
              <a:rPr lang="zh-TW" altLang="en-US" smtClean="0"/>
              <a:pPr/>
              <a:t>21</a:t>
            </a:fld>
            <a:endParaRPr lang="zh-TW" altLang="en-US"/>
          </a:p>
        </p:txBody>
      </p:sp>
      <p:pic>
        <p:nvPicPr>
          <p:cNvPr id="6" name="圖片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337" t="20546" r="4914" b="4515"/>
          <a:stretch/>
        </p:blipFill>
        <p:spPr>
          <a:xfrm>
            <a:off x="971600" y="1392289"/>
            <a:ext cx="7067128" cy="296671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Rounded Rectangle 6"/>
          <p:cNvSpPr/>
          <p:nvPr/>
        </p:nvSpPr>
        <p:spPr>
          <a:xfrm>
            <a:off x="6555308" y="1392723"/>
            <a:ext cx="2479700" cy="1513773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accent3">
                    <a:lumMod val="75000"/>
                  </a:schemeClr>
                </a:solidFill>
              </a:rPr>
              <a:t>SSID=Enterprise</a:t>
            </a:r>
          </a:p>
          <a:p>
            <a:pPr algn="ctr"/>
            <a:r>
              <a:rPr lang="en-US" altLang="zh-TW" dirty="0" smtClean="0">
                <a:solidFill>
                  <a:schemeClr val="accent3">
                    <a:lumMod val="75000"/>
                  </a:schemeClr>
                </a:solidFill>
              </a:rPr>
              <a:t>VLAN=1</a:t>
            </a:r>
          </a:p>
          <a:p>
            <a:pPr algn="ctr"/>
            <a:r>
              <a:rPr lang="en-US" altLang="zh-TW" dirty="0" smtClean="0">
                <a:solidFill>
                  <a:schemeClr val="accent3">
                    <a:lumMod val="75000"/>
                  </a:schemeClr>
                </a:solidFill>
              </a:rPr>
              <a:t>------------------------------</a:t>
            </a:r>
          </a:p>
          <a:p>
            <a:pPr algn="ctr"/>
            <a:r>
              <a:rPr lang="en-US" altLang="zh-TW" dirty="0" smtClean="0">
                <a:solidFill>
                  <a:schemeClr val="accent3">
                    <a:lumMod val="75000"/>
                  </a:schemeClr>
                </a:solidFill>
              </a:rPr>
              <a:t>50M/30M</a:t>
            </a:r>
            <a:r>
              <a:rPr lang="zh-TW" alt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accent3">
                    <a:lumMod val="75000"/>
                  </a:schemeClr>
                </a:solidFill>
              </a:rPr>
              <a:t>bps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34856" y="2101967"/>
            <a:ext cx="2479700" cy="1513773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accent3">
                    <a:lumMod val="75000"/>
                  </a:schemeClr>
                </a:solidFill>
              </a:rPr>
              <a:t>SSID=Guest</a:t>
            </a:r>
          </a:p>
          <a:p>
            <a:pPr algn="ctr"/>
            <a:r>
              <a:rPr lang="en-US" altLang="zh-TW" dirty="0" smtClean="0">
                <a:solidFill>
                  <a:schemeClr val="accent3">
                    <a:lumMod val="75000"/>
                  </a:schemeClr>
                </a:solidFill>
              </a:rPr>
              <a:t>VLAN=2</a:t>
            </a:r>
          </a:p>
          <a:p>
            <a:pPr algn="ctr"/>
            <a:r>
              <a:rPr lang="en-US" altLang="zh-TW" dirty="0" smtClean="0">
                <a:solidFill>
                  <a:schemeClr val="accent3">
                    <a:lumMod val="75000"/>
                  </a:schemeClr>
                </a:solidFill>
              </a:rPr>
              <a:t>------------------------------</a:t>
            </a:r>
          </a:p>
          <a:p>
            <a:pPr algn="ctr"/>
            <a:r>
              <a:rPr lang="en-US" altLang="zh-TW" dirty="0" smtClean="0">
                <a:solidFill>
                  <a:schemeClr val="accent3">
                    <a:lumMod val="75000"/>
                  </a:schemeClr>
                </a:solidFill>
              </a:rPr>
              <a:t>2M/1M</a:t>
            </a:r>
            <a:r>
              <a:rPr lang="zh-TW" alt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accent3">
                    <a:lumMod val="75000"/>
                  </a:schemeClr>
                </a:solidFill>
              </a:rPr>
              <a:t>bps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825563799"/>
              </p:ext>
            </p:extLst>
          </p:nvPr>
        </p:nvGraphicFramePr>
        <p:xfrm>
          <a:off x="170376" y="4592963"/>
          <a:ext cx="4604948" cy="1602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822898445"/>
              </p:ext>
            </p:extLst>
          </p:nvPr>
        </p:nvGraphicFramePr>
        <p:xfrm>
          <a:off x="3923928" y="4556272"/>
          <a:ext cx="4604948" cy="1602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01464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Facebook Login</a:t>
            </a:r>
            <a:r>
              <a:rPr lang="zh-TW" altLang="en-US" dirty="0" smtClean="0"/>
              <a:t> 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 </a:t>
            </a:r>
            <a:r>
              <a:rPr lang="en-US" altLang="zh-TW" dirty="0" smtClean="0"/>
              <a:t>802.1x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0E61-B774-4860-91B3-6AF0CE8AD298}" type="slidenum">
              <a:rPr lang="zh-TW" altLang="en-US" smtClean="0"/>
              <a:pPr/>
              <a:t>22</a:t>
            </a:fld>
            <a:endParaRPr lang="zh-TW" altLang="en-US"/>
          </a:p>
        </p:txBody>
      </p:sp>
      <p:pic>
        <p:nvPicPr>
          <p:cNvPr id="6" name="圖片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337" t="20546" r="4914" b="4515"/>
          <a:stretch/>
        </p:blipFill>
        <p:spPr>
          <a:xfrm>
            <a:off x="1280356" y="3519660"/>
            <a:ext cx="6339644" cy="26613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Rounded Rectangle 7"/>
          <p:cNvSpPr/>
          <p:nvPr/>
        </p:nvSpPr>
        <p:spPr>
          <a:xfrm>
            <a:off x="6528544" y="2114254"/>
            <a:ext cx="2479700" cy="1513773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accent3">
                    <a:lumMod val="75000"/>
                  </a:schemeClr>
                </a:solidFill>
              </a:rPr>
              <a:t>SSID=Enterprise</a:t>
            </a:r>
          </a:p>
          <a:p>
            <a:pPr algn="ctr"/>
            <a:r>
              <a:rPr lang="en-US" altLang="zh-TW" dirty="0" smtClean="0">
                <a:solidFill>
                  <a:schemeClr val="accent3">
                    <a:lumMod val="75000"/>
                  </a:schemeClr>
                </a:solidFill>
              </a:rPr>
              <a:t>VLAN=1</a:t>
            </a:r>
          </a:p>
          <a:p>
            <a:pPr algn="ctr"/>
            <a:r>
              <a:rPr lang="en-US" altLang="zh-TW" dirty="0" smtClean="0">
                <a:solidFill>
                  <a:schemeClr val="accent3">
                    <a:lumMod val="75000"/>
                  </a:schemeClr>
                </a:solidFill>
              </a:rPr>
              <a:t>------------------------------</a:t>
            </a:r>
          </a:p>
          <a:p>
            <a:pPr algn="ctr"/>
            <a:r>
              <a:rPr lang="en-US" altLang="zh-TW" dirty="0" smtClean="0">
                <a:solidFill>
                  <a:schemeClr val="accent3">
                    <a:lumMod val="75000"/>
                  </a:schemeClr>
                </a:solidFill>
              </a:rPr>
              <a:t>50M/30M</a:t>
            </a:r>
            <a:r>
              <a:rPr lang="zh-TW" alt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accent3">
                    <a:lumMod val="75000"/>
                  </a:schemeClr>
                </a:solidFill>
              </a:rPr>
              <a:t>bps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98929" y="2224075"/>
            <a:ext cx="2479700" cy="1513773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accent3">
                    <a:lumMod val="75000"/>
                  </a:schemeClr>
                </a:solidFill>
              </a:rPr>
              <a:t>SSID=Guest</a:t>
            </a:r>
          </a:p>
          <a:p>
            <a:pPr algn="ctr"/>
            <a:r>
              <a:rPr lang="en-US" altLang="zh-TW" dirty="0" smtClean="0">
                <a:solidFill>
                  <a:schemeClr val="accent3">
                    <a:lumMod val="75000"/>
                  </a:schemeClr>
                </a:solidFill>
              </a:rPr>
              <a:t>VLAN=2</a:t>
            </a:r>
          </a:p>
          <a:p>
            <a:pPr algn="ctr"/>
            <a:r>
              <a:rPr lang="en-US" altLang="zh-TW" dirty="0" smtClean="0">
                <a:solidFill>
                  <a:schemeClr val="accent3">
                    <a:lumMod val="75000"/>
                  </a:schemeClr>
                </a:solidFill>
              </a:rPr>
              <a:t>------------------------------</a:t>
            </a:r>
          </a:p>
          <a:p>
            <a:pPr algn="ctr"/>
            <a:r>
              <a:rPr lang="en-US" altLang="zh-TW" dirty="0" smtClean="0">
                <a:solidFill>
                  <a:schemeClr val="accent3">
                    <a:lumMod val="75000"/>
                  </a:schemeClr>
                </a:solidFill>
              </a:rPr>
              <a:t>2M/1M</a:t>
            </a:r>
            <a:r>
              <a:rPr lang="zh-TW" alt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accent3">
                    <a:lumMod val="75000"/>
                  </a:schemeClr>
                </a:solidFill>
              </a:rPr>
              <a:t>bps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348" y="1086469"/>
            <a:ext cx="2009651" cy="2009651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5148064" y="2983866"/>
            <a:ext cx="0" cy="1236139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528544" y="1404141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Radius</a:t>
            </a:r>
            <a:r>
              <a:rPr lang="zh-TW" altLang="en-US" dirty="0" smtClean="0"/>
              <a:t> </a:t>
            </a:r>
            <a:r>
              <a:rPr lang="en-US" altLang="zh-TW" dirty="0" smtClean="0"/>
              <a:t>server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234568" y="3572570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802.1X</a:t>
            </a:r>
            <a:endParaRPr lang="en-US" dirty="0"/>
          </a:p>
        </p:txBody>
      </p:sp>
      <p:sp>
        <p:nvSpPr>
          <p:cNvPr id="18" name="Triangle 17"/>
          <p:cNvSpPr/>
          <p:nvPr/>
        </p:nvSpPr>
        <p:spPr>
          <a:xfrm rot="5400000" flipV="1">
            <a:off x="6382473" y="4508305"/>
            <a:ext cx="243608" cy="766137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137" y="3946060"/>
            <a:ext cx="1399316" cy="17822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Triangle 19"/>
          <p:cNvSpPr/>
          <p:nvPr/>
        </p:nvSpPr>
        <p:spPr>
          <a:xfrm rot="5400000" flipH="1">
            <a:off x="2038043" y="4844008"/>
            <a:ext cx="288032" cy="914400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5131" y="1440217"/>
            <a:ext cx="1352944" cy="1352944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3553243" y="3046622"/>
            <a:ext cx="0" cy="1236139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433347" y="1507800"/>
            <a:ext cx="1066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Facebook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696343" y="3576728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wifidog</a:t>
            </a:r>
            <a:endParaRPr 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393" y="3675960"/>
            <a:ext cx="1490221" cy="264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9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628800"/>
            <a:ext cx="9144000" cy="2808312"/>
          </a:xfr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altLang="zh-TW" sz="7200" dirty="0" smtClean="0">
                <a:solidFill>
                  <a:schemeClr val="bg1"/>
                </a:solidFill>
              </a:rPr>
              <a:t>Self-organization</a:t>
            </a:r>
            <a:r>
              <a:rPr lang="zh-TW" altLang="en-US" sz="7200" dirty="0" smtClean="0">
                <a:solidFill>
                  <a:schemeClr val="bg1"/>
                </a:solidFill>
              </a:rPr>
              <a:t> </a:t>
            </a:r>
            <a:r>
              <a:rPr lang="en-US" altLang="zh-TW" sz="7200" dirty="0" smtClean="0">
                <a:solidFill>
                  <a:schemeClr val="bg1"/>
                </a:solidFill>
              </a:rPr>
              <a:t>Network</a:t>
            </a:r>
            <a:endParaRPr lang="zh-TW" altLang="en-US" sz="7200" dirty="0">
              <a:solidFill>
                <a:schemeClr val="bg1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0E61-B774-4860-91B3-6AF0CE8AD298}" type="slidenum">
              <a:rPr lang="zh-TW" altLang="en-US" smtClean="0"/>
              <a:pPr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336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Why</a:t>
            </a:r>
            <a:r>
              <a:rPr lang="zh-TW" altLang="en-US" dirty="0" smtClean="0"/>
              <a:t> </a:t>
            </a:r>
            <a:r>
              <a:rPr lang="en-US" altLang="zh-TW" dirty="0" smtClean="0"/>
              <a:t>Self-organization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Network?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0E61-B774-4860-91B3-6AF0CE8AD298}" type="slidenum">
              <a:rPr lang="zh-TW" altLang="en-US" smtClean="0"/>
              <a:pPr/>
              <a:t>24</a:t>
            </a:fld>
            <a:endParaRPr lang="zh-TW" altLang="en-US" dirty="0"/>
          </a:p>
        </p:txBody>
      </p:sp>
      <p:grpSp>
        <p:nvGrpSpPr>
          <p:cNvPr id="93" name="Group 92"/>
          <p:cNvGrpSpPr/>
          <p:nvPr/>
        </p:nvGrpSpPr>
        <p:grpSpPr>
          <a:xfrm>
            <a:off x="179512" y="2204864"/>
            <a:ext cx="4897263" cy="3312367"/>
            <a:chOff x="1077913" y="1597025"/>
            <a:chExt cx="7239000" cy="4495800"/>
          </a:xfrm>
        </p:grpSpPr>
        <p:pic>
          <p:nvPicPr>
            <p:cNvPr id="62" name="Picture 3" descr="drafting-office_floor_pla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0" b="13077"/>
            <a:stretch>
              <a:fillRect/>
            </a:stretch>
          </p:blipFill>
          <p:spPr bwMode="auto">
            <a:xfrm>
              <a:off x="1077913" y="1768475"/>
              <a:ext cx="7239000" cy="417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" name="Oval 4"/>
            <p:cNvSpPr>
              <a:spLocks noChangeArrowheads="1"/>
            </p:cNvSpPr>
            <p:nvPr/>
          </p:nvSpPr>
          <p:spPr bwMode="auto">
            <a:xfrm>
              <a:off x="1077913" y="4340225"/>
              <a:ext cx="1752600" cy="1752600"/>
            </a:xfrm>
            <a:prstGeom prst="ellipse">
              <a:avLst/>
            </a:prstGeom>
            <a:solidFill>
              <a:schemeClr val="accent1">
                <a:alpha val="45097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64" name="Oval 5"/>
            <p:cNvSpPr>
              <a:spLocks noChangeArrowheads="1"/>
            </p:cNvSpPr>
            <p:nvPr/>
          </p:nvSpPr>
          <p:spPr bwMode="auto">
            <a:xfrm>
              <a:off x="1077913" y="3044825"/>
              <a:ext cx="1752600" cy="1752600"/>
            </a:xfrm>
            <a:prstGeom prst="ellipse">
              <a:avLst/>
            </a:prstGeom>
            <a:solidFill>
              <a:srgbClr val="800080">
                <a:alpha val="3215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65" name="Oval 6"/>
            <p:cNvSpPr>
              <a:spLocks noChangeArrowheads="1"/>
            </p:cNvSpPr>
            <p:nvPr/>
          </p:nvSpPr>
          <p:spPr bwMode="auto">
            <a:xfrm>
              <a:off x="2449513" y="3044825"/>
              <a:ext cx="1752600" cy="1752600"/>
            </a:xfrm>
            <a:prstGeom prst="ellipse">
              <a:avLst/>
            </a:prstGeom>
            <a:solidFill>
              <a:srgbClr val="3366FF">
                <a:alpha val="45882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66" name="Oval 7"/>
            <p:cNvSpPr>
              <a:spLocks noChangeArrowheads="1"/>
            </p:cNvSpPr>
            <p:nvPr/>
          </p:nvSpPr>
          <p:spPr bwMode="auto">
            <a:xfrm>
              <a:off x="2449513" y="4340225"/>
              <a:ext cx="1752600" cy="1752600"/>
            </a:xfrm>
            <a:prstGeom prst="ellipse">
              <a:avLst/>
            </a:prstGeom>
            <a:solidFill>
              <a:srgbClr val="FFCC00">
                <a:alpha val="3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67" name="Oval 8"/>
            <p:cNvSpPr>
              <a:spLocks noChangeArrowheads="1"/>
            </p:cNvSpPr>
            <p:nvPr/>
          </p:nvSpPr>
          <p:spPr bwMode="auto">
            <a:xfrm>
              <a:off x="1077913" y="1597025"/>
              <a:ext cx="1752600" cy="1752600"/>
            </a:xfrm>
            <a:prstGeom prst="ellipse">
              <a:avLst/>
            </a:prstGeom>
            <a:solidFill>
              <a:schemeClr val="accent1">
                <a:alpha val="45097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68" name="Oval 9"/>
            <p:cNvSpPr>
              <a:spLocks noChangeArrowheads="1"/>
            </p:cNvSpPr>
            <p:nvPr/>
          </p:nvSpPr>
          <p:spPr bwMode="auto">
            <a:xfrm>
              <a:off x="3821113" y="3044825"/>
              <a:ext cx="1752600" cy="1752600"/>
            </a:xfrm>
            <a:prstGeom prst="ellipse">
              <a:avLst/>
            </a:prstGeom>
            <a:solidFill>
              <a:schemeClr val="accent1">
                <a:alpha val="45097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69" name="Oval 10"/>
            <p:cNvSpPr>
              <a:spLocks noChangeArrowheads="1"/>
            </p:cNvSpPr>
            <p:nvPr/>
          </p:nvSpPr>
          <p:spPr bwMode="auto">
            <a:xfrm>
              <a:off x="6564313" y="4340225"/>
              <a:ext cx="1752600" cy="1752600"/>
            </a:xfrm>
            <a:prstGeom prst="ellipse">
              <a:avLst/>
            </a:prstGeom>
            <a:solidFill>
              <a:schemeClr val="accent1">
                <a:alpha val="45097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70" name="Oval 11"/>
            <p:cNvSpPr>
              <a:spLocks noChangeArrowheads="1"/>
            </p:cNvSpPr>
            <p:nvPr/>
          </p:nvSpPr>
          <p:spPr bwMode="auto">
            <a:xfrm>
              <a:off x="6564313" y="1597025"/>
              <a:ext cx="1752600" cy="1752600"/>
            </a:xfrm>
            <a:prstGeom prst="ellipse">
              <a:avLst/>
            </a:prstGeom>
            <a:solidFill>
              <a:schemeClr val="accent1">
                <a:alpha val="45097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71" name="Oval 12"/>
            <p:cNvSpPr>
              <a:spLocks noChangeArrowheads="1"/>
            </p:cNvSpPr>
            <p:nvPr/>
          </p:nvSpPr>
          <p:spPr bwMode="auto">
            <a:xfrm>
              <a:off x="2449513" y="1597025"/>
              <a:ext cx="1752600" cy="1752600"/>
            </a:xfrm>
            <a:prstGeom prst="ellipse">
              <a:avLst/>
            </a:prstGeom>
            <a:solidFill>
              <a:srgbClr val="FFCC00">
                <a:alpha val="3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auto">
            <a:xfrm>
              <a:off x="3821113" y="4340225"/>
              <a:ext cx="1752600" cy="1752600"/>
            </a:xfrm>
            <a:prstGeom prst="ellipse">
              <a:avLst/>
            </a:prstGeom>
            <a:solidFill>
              <a:srgbClr val="800080">
                <a:alpha val="3215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auto">
            <a:xfrm>
              <a:off x="3821113" y="1597025"/>
              <a:ext cx="1752600" cy="1752600"/>
            </a:xfrm>
            <a:prstGeom prst="ellipse">
              <a:avLst/>
            </a:prstGeom>
            <a:solidFill>
              <a:srgbClr val="800080">
                <a:alpha val="3215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auto">
            <a:xfrm>
              <a:off x="5192713" y="4340225"/>
              <a:ext cx="1752600" cy="1752600"/>
            </a:xfrm>
            <a:prstGeom prst="ellipse">
              <a:avLst/>
            </a:prstGeom>
            <a:solidFill>
              <a:srgbClr val="FFCC00">
                <a:alpha val="3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auto">
            <a:xfrm>
              <a:off x="5192713" y="1597025"/>
              <a:ext cx="1752600" cy="1752600"/>
            </a:xfrm>
            <a:prstGeom prst="ellipse">
              <a:avLst/>
            </a:prstGeom>
            <a:solidFill>
              <a:srgbClr val="FFCC00">
                <a:alpha val="3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76" name="Oval 17"/>
            <p:cNvSpPr>
              <a:spLocks noChangeArrowheads="1"/>
            </p:cNvSpPr>
            <p:nvPr/>
          </p:nvSpPr>
          <p:spPr bwMode="auto">
            <a:xfrm>
              <a:off x="5192713" y="3044825"/>
              <a:ext cx="1752600" cy="1752600"/>
            </a:xfrm>
            <a:prstGeom prst="ellipse">
              <a:avLst/>
            </a:prstGeom>
            <a:solidFill>
              <a:srgbClr val="3366FF">
                <a:alpha val="45882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77" name="Oval 18"/>
            <p:cNvSpPr>
              <a:spLocks noChangeArrowheads="1"/>
            </p:cNvSpPr>
            <p:nvPr/>
          </p:nvSpPr>
          <p:spPr bwMode="auto">
            <a:xfrm>
              <a:off x="6564313" y="3044825"/>
              <a:ext cx="1752600" cy="1752600"/>
            </a:xfrm>
            <a:prstGeom prst="ellipse">
              <a:avLst/>
            </a:prstGeom>
            <a:solidFill>
              <a:srgbClr val="800080">
                <a:alpha val="32156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78" name="Oval 19"/>
            <p:cNvSpPr>
              <a:spLocks noChangeArrowheads="1"/>
            </p:cNvSpPr>
            <p:nvPr/>
          </p:nvSpPr>
          <p:spPr bwMode="auto">
            <a:xfrm>
              <a:off x="1839913" y="2359025"/>
              <a:ext cx="228600" cy="228600"/>
            </a:xfrm>
            <a:prstGeom prst="ellipse">
              <a:avLst/>
            </a:prstGeom>
            <a:solidFill>
              <a:srgbClr val="FF99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79" name="Oval 20"/>
            <p:cNvSpPr>
              <a:spLocks noChangeArrowheads="1"/>
            </p:cNvSpPr>
            <p:nvPr/>
          </p:nvSpPr>
          <p:spPr bwMode="auto">
            <a:xfrm>
              <a:off x="3211513" y="2359025"/>
              <a:ext cx="228600" cy="228600"/>
            </a:xfrm>
            <a:prstGeom prst="ellipse">
              <a:avLst/>
            </a:prstGeom>
            <a:solidFill>
              <a:srgbClr val="FF99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80" name="Oval 21"/>
            <p:cNvSpPr>
              <a:spLocks noChangeArrowheads="1"/>
            </p:cNvSpPr>
            <p:nvPr/>
          </p:nvSpPr>
          <p:spPr bwMode="auto">
            <a:xfrm>
              <a:off x="4583113" y="2359025"/>
              <a:ext cx="228600" cy="228600"/>
            </a:xfrm>
            <a:prstGeom prst="ellipse">
              <a:avLst/>
            </a:prstGeom>
            <a:solidFill>
              <a:srgbClr val="FF99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81" name="Oval 22"/>
            <p:cNvSpPr>
              <a:spLocks noChangeArrowheads="1"/>
            </p:cNvSpPr>
            <p:nvPr/>
          </p:nvSpPr>
          <p:spPr bwMode="auto">
            <a:xfrm>
              <a:off x="5954713" y="2359025"/>
              <a:ext cx="228600" cy="228600"/>
            </a:xfrm>
            <a:prstGeom prst="ellipse">
              <a:avLst/>
            </a:prstGeom>
            <a:solidFill>
              <a:srgbClr val="FF99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82" name="Oval 23"/>
            <p:cNvSpPr>
              <a:spLocks noChangeArrowheads="1"/>
            </p:cNvSpPr>
            <p:nvPr/>
          </p:nvSpPr>
          <p:spPr bwMode="auto">
            <a:xfrm>
              <a:off x="7326313" y="2359025"/>
              <a:ext cx="228600" cy="228600"/>
            </a:xfrm>
            <a:prstGeom prst="ellipse">
              <a:avLst/>
            </a:prstGeom>
            <a:solidFill>
              <a:srgbClr val="FF99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83" name="Oval 24"/>
            <p:cNvSpPr>
              <a:spLocks noChangeArrowheads="1"/>
            </p:cNvSpPr>
            <p:nvPr/>
          </p:nvSpPr>
          <p:spPr bwMode="auto">
            <a:xfrm>
              <a:off x="1839913" y="3806825"/>
              <a:ext cx="228600" cy="228600"/>
            </a:xfrm>
            <a:prstGeom prst="ellipse">
              <a:avLst/>
            </a:prstGeom>
            <a:solidFill>
              <a:srgbClr val="FF99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84" name="Oval 25"/>
            <p:cNvSpPr>
              <a:spLocks noChangeArrowheads="1"/>
            </p:cNvSpPr>
            <p:nvPr/>
          </p:nvSpPr>
          <p:spPr bwMode="auto">
            <a:xfrm>
              <a:off x="3211513" y="3806825"/>
              <a:ext cx="228600" cy="228600"/>
            </a:xfrm>
            <a:prstGeom prst="ellipse">
              <a:avLst/>
            </a:prstGeom>
            <a:solidFill>
              <a:srgbClr val="FF99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85" name="Oval 26"/>
            <p:cNvSpPr>
              <a:spLocks noChangeArrowheads="1"/>
            </p:cNvSpPr>
            <p:nvPr/>
          </p:nvSpPr>
          <p:spPr bwMode="auto">
            <a:xfrm>
              <a:off x="4583113" y="3806825"/>
              <a:ext cx="228600" cy="228600"/>
            </a:xfrm>
            <a:prstGeom prst="ellipse">
              <a:avLst/>
            </a:prstGeom>
            <a:solidFill>
              <a:srgbClr val="FF99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86" name="Oval 27"/>
            <p:cNvSpPr>
              <a:spLocks noChangeArrowheads="1"/>
            </p:cNvSpPr>
            <p:nvPr/>
          </p:nvSpPr>
          <p:spPr bwMode="auto">
            <a:xfrm>
              <a:off x="5954713" y="3806825"/>
              <a:ext cx="228600" cy="228600"/>
            </a:xfrm>
            <a:prstGeom prst="ellipse">
              <a:avLst/>
            </a:prstGeom>
            <a:solidFill>
              <a:srgbClr val="FF99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87" name="Oval 28"/>
            <p:cNvSpPr>
              <a:spLocks noChangeArrowheads="1"/>
            </p:cNvSpPr>
            <p:nvPr/>
          </p:nvSpPr>
          <p:spPr bwMode="auto">
            <a:xfrm>
              <a:off x="7326313" y="3806825"/>
              <a:ext cx="228600" cy="228600"/>
            </a:xfrm>
            <a:prstGeom prst="ellipse">
              <a:avLst/>
            </a:prstGeom>
            <a:solidFill>
              <a:srgbClr val="FF99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88" name="Oval 29"/>
            <p:cNvSpPr>
              <a:spLocks noChangeArrowheads="1"/>
            </p:cNvSpPr>
            <p:nvPr/>
          </p:nvSpPr>
          <p:spPr bwMode="auto">
            <a:xfrm>
              <a:off x="1839913" y="5102225"/>
              <a:ext cx="228600" cy="228600"/>
            </a:xfrm>
            <a:prstGeom prst="ellipse">
              <a:avLst/>
            </a:prstGeom>
            <a:solidFill>
              <a:srgbClr val="FF99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89" name="Oval 30"/>
            <p:cNvSpPr>
              <a:spLocks noChangeArrowheads="1"/>
            </p:cNvSpPr>
            <p:nvPr/>
          </p:nvSpPr>
          <p:spPr bwMode="auto">
            <a:xfrm>
              <a:off x="3211513" y="5102225"/>
              <a:ext cx="228600" cy="228600"/>
            </a:xfrm>
            <a:prstGeom prst="ellipse">
              <a:avLst/>
            </a:prstGeom>
            <a:solidFill>
              <a:srgbClr val="FF99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90" name="Oval 31"/>
            <p:cNvSpPr>
              <a:spLocks noChangeArrowheads="1"/>
            </p:cNvSpPr>
            <p:nvPr/>
          </p:nvSpPr>
          <p:spPr bwMode="auto">
            <a:xfrm>
              <a:off x="4583113" y="5102225"/>
              <a:ext cx="228600" cy="228600"/>
            </a:xfrm>
            <a:prstGeom prst="ellipse">
              <a:avLst/>
            </a:prstGeom>
            <a:solidFill>
              <a:srgbClr val="FF99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91" name="Oval 32"/>
            <p:cNvSpPr>
              <a:spLocks noChangeArrowheads="1"/>
            </p:cNvSpPr>
            <p:nvPr/>
          </p:nvSpPr>
          <p:spPr bwMode="auto">
            <a:xfrm>
              <a:off x="5954713" y="5102225"/>
              <a:ext cx="228600" cy="228600"/>
            </a:xfrm>
            <a:prstGeom prst="ellipse">
              <a:avLst/>
            </a:prstGeom>
            <a:solidFill>
              <a:srgbClr val="FF99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92" name="Oval 33"/>
            <p:cNvSpPr>
              <a:spLocks noChangeArrowheads="1"/>
            </p:cNvSpPr>
            <p:nvPr/>
          </p:nvSpPr>
          <p:spPr bwMode="auto">
            <a:xfrm>
              <a:off x="7326313" y="5102225"/>
              <a:ext cx="228600" cy="228600"/>
            </a:xfrm>
            <a:prstGeom prst="ellipse">
              <a:avLst/>
            </a:prstGeom>
            <a:solidFill>
              <a:srgbClr val="FF99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</p:grpSp>
      <p:graphicFrame>
        <p:nvGraphicFramePr>
          <p:cNvPr id="95" name="Diagram 94"/>
          <p:cNvGraphicFramePr/>
          <p:nvPr>
            <p:extLst>
              <p:ext uri="{D42A27DB-BD31-4B8C-83A1-F6EECF244321}">
                <p14:modId xmlns:p14="http://schemas.microsoft.com/office/powerpoint/2010/main" val="1153840637"/>
              </p:ext>
            </p:extLst>
          </p:nvPr>
        </p:nvGraphicFramePr>
        <p:xfrm>
          <a:off x="4631096" y="2426822"/>
          <a:ext cx="4604948" cy="27152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1041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How?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2709864"/>
              </p:ext>
            </p:extLst>
          </p:nvPr>
        </p:nvGraphicFramePr>
        <p:xfrm>
          <a:off x="4499992" y="1370013"/>
          <a:ext cx="4392488" cy="23035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0E61-B774-4860-91B3-6AF0CE8AD298}" type="slidenum">
              <a:rPr lang="zh-TW" altLang="en-US" smtClean="0"/>
              <a:pPr/>
              <a:t>25</a:t>
            </a:fld>
            <a:endParaRPr lang="zh-TW" altLang="en-US"/>
          </a:p>
        </p:txBody>
      </p:sp>
      <p:pic>
        <p:nvPicPr>
          <p:cNvPr id="6" name="圖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504" y="1370013"/>
            <a:ext cx="4262339" cy="2303570"/>
          </a:xfrm>
          <a:prstGeom prst="rect">
            <a:avLst/>
          </a:prstGeom>
        </p:spPr>
      </p:pic>
      <p:graphicFrame>
        <p:nvGraphicFramePr>
          <p:cNvPr id="12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3808748"/>
              </p:ext>
            </p:extLst>
          </p:nvPr>
        </p:nvGraphicFramePr>
        <p:xfrm>
          <a:off x="4462642" y="3956273"/>
          <a:ext cx="4429838" cy="23780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cxnSp>
        <p:nvCxnSpPr>
          <p:cNvPr id="14" name="Straight Connector 13"/>
          <p:cNvCxnSpPr/>
          <p:nvPr/>
        </p:nvCxnSpPr>
        <p:spPr>
          <a:xfrm flipV="1">
            <a:off x="0" y="3789040"/>
            <a:ext cx="9144000" cy="18471"/>
          </a:xfrm>
          <a:prstGeom prst="line">
            <a:avLst/>
          </a:prstGeom>
          <a:ln w="41275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956273"/>
            <a:ext cx="1692622" cy="243749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918852"/>
            <a:ext cx="2071604" cy="2901728"/>
          </a:xfrm>
          <a:prstGeom prst="rect">
            <a:avLst/>
          </a:prstGeom>
        </p:spPr>
      </p:pic>
      <p:sp>
        <p:nvSpPr>
          <p:cNvPr id="11" name="向右箭號 10"/>
          <p:cNvSpPr/>
          <p:nvPr/>
        </p:nvSpPr>
        <p:spPr>
          <a:xfrm>
            <a:off x="1779514" y="4932706"/>
            <a:ext cx="811286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549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SON</a:t>
            </a:r>
            <a:r>
              <a:rPr lang="zh-TW" altLang="en-US" dirty="0" smtClean="0"/>
              <a:t> </a:t>
            </a:r>
            <a:r>
              <a:rPr lang="en-US" altLang="zh-TW" dirty="0" smtClean="0"/>
              <a:t>feature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0E61-B774-4860-91B3-6AF0CE8AD298}" type="slidenum">
              <a:rPr lang="zh-TW" altLang="en-US" smtClean="0"/>
              <a:pPr/>
              <a:t>26</a:t>
            </a:fld>
            <a:endParaRPr lang="zh-TW" alt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030410625"/>
              </p:ext>
            </p:extLst>
          </p:nvPr>
        </p:nvGraphicFramePr>
        <p:xfrm>
          <a:off x="369716" y="2410471"/>
          <a:ext cx="8801178" cy="27152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131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SON</a:t>
            </a:r>
            <a:r>
              <a:rPr lang="zh-TW" altLang="en-US" dirty="0" smtClean="0"/>
              <a:t> </a:t>
            </a:r>
            <a:r>
              <a:rPr lang="en-US" altLang="zh-TW" dirty="0" smtClean="0"/>
              <a:t>feature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0E61-B774-4860-91B3-6AF0CE8AD298}" type="slidenum">
              <a:rPr lang="zh-TW" altLang="en-US" smtClean="0"/>
              <a:pPr/>
              <a:t>27</a:t>
            </a:fld>
            <a:endParaRPr lang="zh-TW" alt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577037757"/>
              </p:ext>
            </p:extLst>
          </p:nvPr>
        </p:nvGraphicFramePr>
        <p:xfrm>
          <a:off x="369716" y="2410471"/>
          <a:ext cx="8801178" cy="27152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72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EDD980-D592-4820-ADAF-DDC1248C92DD}" type="slidenum">
              <a:rPr lang="en-US" altLang="zh-TW"/>
              <a:pPr>
                <a:defRPr/>
              </a:pPr>
              <a:t>28</a:t>
            </a:fld>
            <a:endParaRPr lang="en-US" altLang="zh-TW"/>
          </a:p>
        </p:txBody>
      </p:sp>
      <p:sp>
        <p:nvSpPr>
          <p:cNvPr id="890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Dynamic Channel Allocation</a:t>
            </a:r>
            <a:endParaRPr lang="zh-TW" altLang="en-US" dirty="0" smtClean="0"/>
          </a:p>
        </p:txBody>
      </p:sp>
      <p:pic>
        <p:nvPicPr>
          <p:cNvPr id="89093" name="Picture 3" descr="drafting-office_floor_pl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b="13077"/>
          <a:stretch>
            <a:fillRect/>
          </a:stretch>
        </p:blipFill>
        <p:spPr bwMode="auto">
          <a:xfrm>
            <a:off x="1077913" y="1768475"/>
            <a:ext cx="7239000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4052" name="Oval 4"/>
          <p:cNvSpPr>
            <a:spLocks noChangeArrowheads="1"/>
          </p:cNvSpPr>
          <p:nvPr/>
        </p:nvSpPr>
        <p:spPr bwMode="auto">
          <a:xfrm>
            <a:off x="959481" y="4340225"/>
            <a:ext cx="1871032" cy="1828006"/>
          </a:xfrm>
          <a:prstGeom prst="ellipse">
            <a:avLst/>
          </a:prstGeom>
          <a:solidFill>
            <a:schemeClr val="accent1">
              <a:alpha val="45097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154053" name="Oval 5"/>
          <p:cNvSpPr>
            <a:spLocks noChangeArrowheads="1"/>
          </p:cNvSpPr>
          <p:nvPr/>
        </p:nvSpPr>
        <p:spPr bwMode="auto">
          <a:xfrm>
            <a:off x="963385" y="2958697"/>
            <a:ext cx="1910286" cy="1905000"/>
          </a:xfrm>
          <a:prstGeom prst="ellipse">
            <a:avLst/>
          </a:prstGeom>
          <a:solidFill>
            <a:srgbClr val="800080">
              <a:alpha val="32156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154054" name="Oval 6"/>
          <p:cNvSpPr>
            <a:spLocks noChangeArrowheads="1"/>
          </p:cNvSpPr>
          <p:nvPr/>
        </p:nvSpPr>
        <p:spPr bwMode="auto">
          <a:xfrm>
            <a:off x="2326675" y="2971311"/>
            <a:ext cx="1976691" cy="1932567"/>
          </a:xfrm>
          <a:prstGeom prst="ellipse">
            <a:avLst/>
          </a:prstGeom>
          <a:solidFill>
            <a:srgbClr val="3366FF">
              <a:alpha val="45882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154055" name="Oval 7"/>
          <p:cNvSpPr>
            <a:spLocks noChangeArrowheads="1"/>
          </p:cNvSpPr>
          <p:nvPr/>
        </p:nvSpPr>
        <p:spPr bwMode="auto">
          <a:xfrm>
            <a:off x="2395411" y="4340224"/>
            <a:ext cx="1806702" cy="1752601"/>
          </a:xfrm>
          <a:prstGeom prst="ellipse">
            <a:avLst/>
          </a:prstGeom>
          <a:solidFill>
            <a:srgbClr val="FFCC00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154056" name="Oval 8"/>
          <p:cNvSpPr>
            <a:spLocks noChangeArrowheads="1"/>
          </p:cNvSpPr>
          <p:nvPr/>
        </p:nvSpPr>
        <p:spPr bwMode="auto">
          <a:xfrm>
            <a:off x="896375" y="1555064"/>
            <a:ext cx="1981200" cy="1905000"/>
          </a:xfrm>
          <a:prstGeom prst="ellipse">
            <a:avLst/>
          </a:prstGeom>
          <a:solidFill>
            <a:schemeClr val="accent1">
              <a:alpha val="45097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154057" name="Oval 9"/>
          <p:cNvSpPr>
            <a:spLocks noChangeArrowheads="1"/>
          </p:cNvSpPr>
          <p:nvPr/>
        </p:nvSpPr>
        <p:spPr bwMode="auto">
          <a:xfrm>
            <a:off x="3767011" y="3039861"/>
            <a:ext cx="1938042" cy="1838728"/>
          </a:xfrm>
          <a:prstGeom prst="ellipse">
            <a:avLst/>
          </a:prstGeom>
          <a:solidFill>
            <a:schemeClr val="accent1">
              <a:alpha val="45097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154058" name="Oval 10"/>
          <p:cNvSpPr>
            <a:spLocks noChangeArrowheads="1"/>
          </p:cNvSpPr>
          <p:nvPr/>
        </p:nvSpPr>
        <p:spPr bwMode="auto">
          <a:xfrm>
            <a:off x="6564312" y="4340224"/>
            <a:ext cx="1828281" cy="1786731"/>
          </a:xfrm>
          <a:prstGeom prst="ellipse">
            <a:avLst/>
          </a:prstGeom>
          <a:solidFill>
            <a:schemeClr val="accent1">
              <a:alpha val="45097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154059" name="Oval 11"/>
          <p:cNvSpPr>
            <a:spLocks noChangeArrowheads="1"/>
          </p:cNvSpPr>
          <p:nvPr/>
        </p:nvSpPr>
        <p:spPr bwMode="auto">
          <a:xfrm>
            <a:off x="6499575" y="1616075"/>
            <a:ext cx="1931865" cy="1891898"/>
          </a:xfrm>
          <a:prstGeom prst="ellipse">
            <a:avLst/>
          </a:prstGeom>
          <a:solidFill>
            <a:schemeClr val="accent1">
              <a:alpha val="45097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154060" name="Oval 12"/>
          <p:cNvSpPr>
            <a:spLocks noChangeArrowheads="1"/>
          </p:cNvSpPr>
          <p:nvPr/>
        </p:nvSpPr>
        <p:spPr bwMode="auto">
          <a:xfrm>
            <a:off x="2305096" y="1471539"/>
            <a:ext cx="1952677" cy="2057400"/>
          </a:xfrm>
          <a:prstGeom prst="ellipse">
            <a:avLst/>
          </a:prstGeom>
          <a:solidFill>
            <a:srgbClr val="FFCC00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154061" name="Oval 13"/>
          <p:cNvSpPr>
            <a:spLocks noChangeArrowheads="1"/>
          </p:cNvSpPr>
          <p:nvPr/>
        </p:nvSpPr>
        <p:spPr bwMode="auto">
          <a:xfrm>
            <a:off x="3810169" y="4340225"/>
            <a:ext cx="1763544" cy="1786730"/>
          </a:xfrm>
          <a:prstGeom prst="ellipse">
            <a:avLst/>
          </a:prstGeom>
          <a:solidFill>
            <a:srgbClr val="800080">
              <a:alpha val="32156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154062" name="Oval 14"/>
          <p:cNvSpPr>
            <a:spLocks noChangeArrowheads="1"/>
          </p:cNvSpPr>
          <p:nvPr/>
        </p:nvSpPr>
        <p:spPr bwMode="auto">
          <a:xfrm>
            <a:off x="3745432" y="1606947"/>
            <a:ext cx="1938042" cy="1961356"/>
          </a:xfrm>
          <a:prstGeom prst="ellipse">
            <a:avLst/>
          </a:prstGeom>
          <a:solidFill>
            <a:srgbClr val="800080">
              <a:alpha val="32156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154063" name="Oval 15"/>
          <p:cNvSpPr>
            <a:spLocks noChangeArrowheads="1"/>
          </p:cNvSpPr>
          <p:nvPr/>
        </p:nvSpPr>
        <p:spPr bwMode="auto">
          <a:xfrm>
            <a:off x="5192712" y="4340225"/>
            <a:ext cx="1755551" cy="1799822"/>
          </a:xfrm>
          <a:prstGeom prst="ellipse">
            <a:avLst/>
          </a:prstGeom>
          <a:solidFill>
            <a:srgbClr val="FFCC00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154064" name="Oval 16"/>
          <p:cNvSpPr>
            <a:spLocks noChangeArrowheads="1"/>
          </p:cNvSpPr>
          <p:nvPr/>
        </p:nvSpPr>
        <p:spPr bwMode="auto">
          <a:xfrm>
            <a:off x="5073874" y="1540669"/>
            <a:ext cx="1981200" cy="2057400"/>
          </a:xfrm>
          <a:prstGeom prst="ellipse">
            <a:avLst/>
          </a:prstGeom>
          <a:solidFill>
            <a:srgbClr val="FFCC00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154065" name="Oval 17"/>
          <p:cNvSpPr>
            <a:spLocks noChangeArrowheads="1"/>
          </p:cNvSpPr>
          <p:nvPr/>
        </p:nvSpPr>
        <p:spPr bwMode="auto">
          <a:xfrm>
            <a:off x="5149555" y="3060499"/>
            <a:ext cx="1905519" cy="1833764"/>
          </a:xfrm>
          <a:prstGeom prst="ellipse">
            <a:avLst/>
          </a:prstGeom>
          <a:solidFill>
            <a:srgbClr val="3366FF">
              <a:alpha val="45882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154066" name="Oval 18"/>
          <p:cNvSpPr>
            <a:spLocks noChangeArrowheads="1"/>
          </p:cNvSpPr>
          <p:nvPr/>
        </p:nvSpPr>
        <p:spPr bwMode="auto">
          <a:xfrm>
            <a:off x="6564312" y="3044825"/>
            <a:ext cx="1934139" cy="1818872"/>
          </a:xfrm>
          <a:prstGeom prst="ellipse">
            <a:avLst/>
          </a:prstGeom>
          <a:solidFill>
            <a:srgbClr val="800080">
              <a:alpha val="32156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89109" name="Oval 19"/>
          <p:cNvSpPr>
            <a:spLocks noChangeArrowheads="1"/>
          </p:cNvSpPr>
          <p:nvPr/>
        </p:nvSpPr>
        <p:spPr bwMode="auto">
          <a:xfrm>
            <a:off x="1839913" y="2359025"/>
            <a:ext cx="228600" cy="228600"/>
          </a:xfrm>
          <a:prstGeom prst="ellipse">
            <a:avLst/>
          </a:prstGeom>
          <a:solidFill>
            <a:srgbClr val="FF9900"/>
          </a:solidFill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89110" name="Oval 20"/>
          <p:cNvSpPr>
            <a:spLocks noChangeArrowheads="1"/>
          </p:cNvSpPr>
          <p:nvPr/>
        </p:nvSpPr>
        <p:spPr bwMode="auto">
          <a:xfrm>
            <a:off x="3211513" y="2359025"/>
            <a:ext cx="228600" cy="228600"/>
          </a:xfrm>
          <a:prstGeom prst="ellipse">
            <a:avLst/>
          </a:prstGeom>
          <a:solidFill>
            <a:srgbClr val="FF9900"/>
          </a:solidFill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89111" name="Oval 21"/>
          <p:cNvSpPr>
            <a:spLocks noChangeArrowheads="1"/>
          </p:cNvSpPr>
          <p:nvPr/>
        </p:nvSpPr>
        <p:spPr bwMode="auto">
          <a:xfrm>
            <a:off x="4583113" y="2359025"/>
            <a:ext cx="228600" cy="228600"/>
          </a:xfrm>
          <a:prstGeom prst="ellipse">
            <a:avLst/>
          </a:prstGeom>
          <a:solidFill>
            <a:srgbClr val="FF9900"/>
          </a:solidFill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89112" name="Oval 22"/>
          <p:cNvSpPr>
            <a:spLocks noChangeArrowheads="1"/>
          </p:cNvSpPr>
          <p:nvPr/>
        </p:nvSpPr>
        <p:spPr bwMode="auto">
          <a:xfrm>
            <a:off x="5954713" y="2359025"/>
            <a:ext cx="228600" cy="228600"/>
          </a:xfrm>
          <a:prstGeom prst="ellipse">
            <a:avLst/>
          </a:prstGeom>
          <a:solidFill>
            <a:srgbClr val="FF9900"/>
          </a:solidFill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89113" name="Oval 23"/>
          <p:cNvSpPr>
            <a:spLocks noChangeArrowheads="1"/>
          </p:cNvSpPr>
          <p:nvPr/>
        </p:nvSpPr>
        <p:spPr bwMode="auto">
          <a:xfrm>
            <a:off x="7326313" y="2359025"/>
            <a:ext cx="228600" cy="228600"/>
          </a:xfrm>
          <a:prstGeom prst="ellipse">
            <a:avLst/>
          </a:prstGeom>
          <a:solidFill>
            <a:srgbClr val="FF9900"/>
          </a:solidFill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89114" name="Oval 24"/>
          <p:cNvSpPr>
            <a:spLocks noChangeArrowheads="1"/>
          </p:cNvSpPr>
          <p:nvPr/>
        </p:nvSpPr>
        <p:spPr bwMode="auto">
          <a:xfrm>
            <a:off x="1839913" y="3806825"/>
            <a:ext cx="228600" cy="228600"/>
          </a:xfrm>
          <a:prstGeom prst="ellipse">
            <a:avLst/>
          </a:prstGeom>
          <a:solidFill>
            <a:srgbClr val="FF9900"/>
          </a:solidFill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89115" name="Oval 25"/>
          <p:cNvSpPr>
            <a:spLocks noChangeArrowheads="1"/>
          </p:cNvSpPr>
          <p:nvPr/>
        </p:nvSpPr>
        <p:spPr bwMode="auto">
          <a:xfrm>
            <a:off x="3211513" y="3806825"/>
            <a:ext cx="228600" cy="228600"/>
          </a:xfrm>
          <a:prstGeom prst="ellipse">
            <a:avLst/>
          </a:prstGeom>
          <a:solidFill>
            <a:srgbClr val="FF9900"/>
          </a:solidFill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89116" name="Oval 26"/>
          <p:cNvSpPr>
            <a:spLocks noChangeArrowheads="1"/>
          </p:cNvSpPr>
          <p:nvPr/>
        </p:nvSpPr>
        <p:spPr bwMode="auto">
          <a:xfrm>
            <a:off x="4583113" y="3806825"/>
            <a:ext cx="228600" cy="228600"/>
          </a:xfrm>
          <a:prstGeom prst="ellipse">
            <a:avLst/>
          </a:prstGeom>
          <a:solidFill>
            <a:srgbClr val="FF9900"/>
          </a:solidFill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89117" name="Oval 27"/>
          <p:cNvSpPr>
            <a:spLocks noChangeArrowheads="1"/>
          </p:cNvSpPr>
          <p:nvPr/>
        </p:nvSpPr>
        <p:spPr bwMode="auto">
          <a:xfrm>
            <a:off x="5954713" y="3806825"/>
            <a:ext cx="228600" cy="228600"/>
          </a:xfrm>
          <a:prstGeom prst="ellipse">
            <a:avLst/>
          </a:prstGeom>
          <a:solidFill>
            <a:srgbClr val="FF9900"/>
          </a:solidFill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89118" name="Oval 28"/>
          <p:cNvSpPr>
            <a:spLocks noChangeArrowheads="1"/>
          </p:cNvSpPr>
          <p:nvPr/>
        </p:nvSpPr>
        <p:spPr bwMode="auto">
          <a:xfrm>
            <a:off x="7326313" y="3806825"/>
            <a:ext cx="228600" cy="228600"/>
          </a:xfrm>
          <a:prstGeom prst="ellipse">
            <a:avLst/>
          </a:prstGeom>
          <a:solidFill>
            <a:srgbClr val="FF9900"/>
          </a:solidFill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89119" name="Oval 29"/>
          <p:cNvSpPr>
            <a:spLocks noChangeArrowheads="1"/>
          </p:cNvSpPr>
          <p:nvPr/>
        </p:nvSpPr>
        <p:spPr bwMode="auto">
          <a:xfrm>
            <a:off x="1725613" y="5120469"/>
            <a:ext cx="228600" cy="228600"/>
          </a:xfrm>
          <a:prstGeom prst="ellipse">
            <a:avLst/>
          </a:prstGeom>
          <a:solidFill>
            <a:srgbClr val="FF9900"/>
          </a:solidFill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89120" name="Oval 30"/>
          <p:cNvSpPr>
            <a:spLocks noChangeArrowheads="1"/>
          </p:cNvSpPr>
          <p:nvPr/>
        </p:nvSpPr>
        <p:spPr bwMode="auto">
          <a:xfrm>
            <a:off x="3211513" y="5102225"/>
            <a:ext cx="228600" cy="228600"/>
          </a:xfrm>
          <a:prstGeom prst="ellipse">
            <a:avLst/>
          </a:prstGeom>
          <a:solidFill>
            <a:srgbClr val="FF9900"/>
          </a:solidFill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89121" name="Oval 31"/>
          <p:cNvSpPr>
            <a:spLocks noChangeArrowheads="1"/>
          </p:cNvSpPr>
          <p:nvPr/>
        </p:nvSpPr>
        <p:spPr bwMode="auto">
          <a:xfrm>
            <a:off x="4583113" y="5102225"/>
            <a:ext cx="228600" cy="228600"/>
          </a:xfrm>
          <a:prstGeom prst="ellipse">
            <a:avLst/>
          </a:prstGeom>
          <a:solidFill>
            <a:srgbClr val="FF9900"/>
          </a:solidFill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89122" name="Oval 32"/>
          <p:cNvSpPr>
            <a:spLocks noChangeArrowheads="1"/>
          </p:cNvSpPr>
          <p:nvPr/>
        </p:nvSpPr>
        <p:spPr bwMode="auto">
          <a:xfrm>
            <a:off x="5954713" y="5102225"/>
            <a:ext cx="228600" cy="228600"/>
          </a:xfrm>
          <a:prstGeom prst="ellipse">
            <a:avLst/>
          </a:prstGeom>
          <a:solidFill>
            <a:srgbClr val="FF9900"/>
          </a:solidFill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89123" name="Oval 33"/>
          <p:cNvSpPr>
            <a:spLocks noChangeArrowheads="1"/>
          </p:cNvSpPr>
          <p:nvPr/>
        </p:nvSpPr>
        <p:spPr bwMode="auto">
          <a:xfrm>
            <a:off x="7326313" y="5102225"/>
            <a:ext cx="228600" cy="228600"/>
          </a:xfrm>
          <a:prstGeom prst="ellipse">
            <a:avLst/>
          </a:prstGeom>
          <a:solidFill>
            <a:srgbClr val="FF9900"/>
          </a:solidFill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8783" y="34588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636104" y="38431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727044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1154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1000"/>
                                        <p:tgtEl>
                                          <p:spTgt spid="1154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1000"/>
                                        <p:tgtEl>
                                          <p:spTgt spid="1154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1000"/>
                                        <p:tgtEl>
                                          <p:spTgt spid="1154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1000"/>
                                        <p:tgtEl>
                                          <p:spTgt spid="1154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1000"/>
                                        <p:tgtEl>
                                          <p:spTgt spid="1154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" dur="1000"/>
                                        <p:tgtEl>
                                          <p:spTgt spid="1154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8" dur="1000"/>
                                        <p:tgtEl>
                                          <p:spTgt spid="1154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1" dur="1000"/>
                                        <p:tgtEl>
                                          <p:spTgt spid="1154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4" dur="1000"/>
                                        <p:tgtEl>
                                          <p:spTgt spid="1154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7" dur="1000"/>
                                        <p:tgtEl>
                                          <p:spTgt spid="1154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0" dur="1000"/>
                                        <p:tgtEl>
                                          <p:spTgt spid="1154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3" dur="1000"/>
                                        <p:tgtEl>
                                          <p:spTgt spid="1154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6" dur="1000"/>
                                        <p:tgtEl>
                                          <p:spTgt spid="1154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9" dur="1000"/>
                                        <p:tgtEl>
                                          <p:spTgt spid="1154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4052" grpId="0" animBg="1"/>
      <p:bldP spid="1154053" grpId="0" animBg="1"/>
      <p:bldP spid="1154054" grpId="0" animBg="1"/>
      <p:bldP spid="1154055" grpId="0" animBg="1"/>
      <p:bldP spid="1154056" grpId="0" animBg="1"/>
      <p:bldP spid="1154057" grpId="0" animBg="1"/>
      <p:bldP spid="1154058" grpId="0" animBg="1"/>
      <p:bldP spid="1154059" grpId="0" animBg="1"/>
      <p:bldP spid="1154060" grpId="0" animBg="1"/>
      <p:bldP spid="1154061" grpId="0" animBg="1"/>
      <p:bldP spid="1154062" grpId="0" animBg="1"/>
      <p:bldP spid="1154063" grpId="0" animBg="1"/>
      <p:bldP spid="1154064" grpId="0" animBg="1"/>
      <p:bldP spid="1154065" grpId="0" animBg="1"/>
      <p:bldP spid="115406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SON</a:t>
            </a:r>
            <a:r>
              <a:rPr lang="zh-TW" altLang="en-US" dirty="0" smtClean="0"/>
              <a:t> </a:t>
            </a:r>
            <a:r>
              <a:rPr lang="en-US" altLang="zh-TW" dirty="0" smtClean="0"/>
              <a:t>feature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0E61-B774-4860-91B3-6AF0CE8AD298}" type="slidenum">
              <a:rPr lang="zh-TW" altLang="en-US" smtClean="0"/>
              <a:pPr/>
              <a:t>29</a:t>
            </a:fld>
            <a:endParaRPr lang="zh-TW" alt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683249784"/>
              </p:ext>
            </p:extLst>
          </p:nvPr>
        </p:nvGraphicFramePr>
        <p:xfrm>
          <a:off x="369716" y="2410471"/>
          <a:ext cx="8801178" cy="27152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1751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SOHO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0E61-B774-4860-91B3-6AF0CE8AD298}" type="slidenum">
              <a:rPr lang="zh-TW" altLang="en-US" smtClean="0"/>
              <a:pPr/>
              <a:t>3</a:t>
            </a:fld>
            <a:endParaRPr lang="zh-TW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628800"/>
            <a:ext cx="6192180" cy="2721563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0806954"/>
              </p:ext>
            </p:extLst>
          </p:nvPr>
        </p:nvGraphicFramePr>
        <p:xfrm>
          <a:off x="260840" y="4597206"/>
          <a:ext cx="8622320" cy="1602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9029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44DE2C-1760-45A9-B8B4-7840506E492F}" type="slidenum">
              <a:rPr lang="en-US" altLang="zh-TW"/>
              <a:pPr>
                <a:defRPr/>
              </a:pPr>
              <a:t>30</a:t>
            </a:fld>
            <a:endParaRPr lang="en-US" altLang="zh-TW"/>
          </a:p>
        </p:txBody>
      </p:sp>
      <p:sp>
        <p:nvSpPr>
          <p:cNvPr id="911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Transmit Power Control</a:t>
            </a:r>
            <a:endParaRPr lang="zh-TW" altLang="en-US" dirty="0" smtClean="0"/>
          </a:p>
        </p:txBody>
      </p:sp>
      <p:pic>
        <p:nvPicPr>
          <p:cNvPr id="91141" name="Picture 3" descr="drafting-office_floor_pl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b="13077"/>
          <a:stretch>
            <a:fillRect/>
          </a:stretch>
        </p:blipFill>
        <p:spPr bwMode="auto">
          <a:xfrm>
            <a:off x="1077913" y="1773238"/>
            <a:ext cx="7239000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6100" name="Oval 4"/>
          <p:cNvSpPr>
            <a:spLocks noChangeArrowheads="1"/>
          </p:cNvSpPr>
          <p:nvPr/>
        </p:nvSpPr>
        <p:spPr bwMode="auto">
          <a:xfrm>
            <a:off x="683568" y="1479154"/>
            <a:ext cx="3245990" cy="3245990"/>
          </a:xfrm>
          <a:prstGeom prst="ellipse">
            <a:avLst/>
          </a:prstGeom>
          <a:solidFill>
            <a:schemeClr val="accent1">
              <a:alpha val="349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156101" name="Oval 5"/>
          <p:cNvSpPr>
            <a:spLocks noChangeArrowheads="1"/>
          </p:cNvSpPr>
          <p:nvPr/>
        </p:nvSpPr>
        <p:spPr bwMode="auto">
          <a:xfrm>
            <a:off x="899047" y="3390603"/>
            <a:ext cx="3234730" cy="3234730"/>
          </a:xfrm>
          <a:prstGeom prst="ellipse">
            <a:avLst/>
          </a:prstGeom>
          <a:solidFill>
            <a:srgbClr val="800080">
              <a:alpha val="349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156102" name="Oval 6"/>
          <p:cNvSpPr>
            <a:spLocks noChangeArrowheads="1"/>
          </p:cNvSpPr>
          <p:nvPr/>
        </p:nvSpPr>
        <p:spPr bwMode="auto">
          <a:xfrm>
            <a:off x="5364088" y="2832420"/>
            <a:ext cx="3260876" cy="3260876"/>
          </a:xfrm>
          <a:prstGeom prst="ellipse">
            <a:avLst/>
          </a:prstGeom>
          <a:solidFill>
            <a:srgbClr val="666699">
              <a:alpha val="349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156103" name="Oval 7"/>
          <p:cNvSpPr>
            <a:spLocks noChangeArrowheads="1"/>
          </p:cNvSpPr>
          <p:nvPr/>
        </p:nvSpPr>
        <p:spPr bwMode="auto">
          <a:xfrm>
            <a:off x="5523945" y="1341460"/>
            <a:ext cx="3101680" cy="3101680"/>
          </a:xfrm>
          <a:prstGeom prst="ellipse">
            <a:avLst/>
          </a:prstGeom>
          <a:solidFill>
            <a:srgbClr val="FFCC00">
              <a:alpha val="349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156104" name="Oval 8"/>
          <p:cNvSpPr>
            <a:spLocks noChangeArrowheads="1"/>
          </p:cNvSpPr>
          <p:nvPr/>
        </p:nvSpPr>
        <p:spPr bwMode="auto">
          <a:xfrm>
            <a:off x="2096714" y="2892300"/>
            <a:ext cx="419698" cy="419698"/>
          </a:xfrm>
          <a:prstGeom prst="ellipse">
            <a:avLst/>
          </a:prstGeom>
          <a:solidFill>
            <a:srgbClr val="FF9900"/>
          </a:solidFill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156105" name="Oval 9"/>
          <p:cNvSpPr>
            <a:spLocks noChangeArrowheads="1"/>
          </p:cNvSpPr>
          <p:nvPr/>
        </p:nvSpPr>
        <p:spPr bwMode="auto">
          <a:xfrm>
            <a:off x="6884285" y="2701800"/>
            <a:ext cx="381000" cy="381000"/>
          </a:xfrm>
          <a:prstGeom prst="ellipse">
            <a:avLst/>
          </a:prstGeom>
          <a:solidFill>
            <a:srgbClr val="FF9900"/>
          </a:solidFill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156106" name="Oval 10"/>
          <p:cNvSpPr>
            <a:spLocks noChangeArrowheads="1"/>
          </p:cNvSpPr>
          <p:nvPr/>
        </p:nvSpPr>
        <p:spPr bwMode="auto">
          <a:xfrm>
            <a:off x="2325912" y="4817468"/>
            <a:ext cx="381000" cy="381000"/>
          </a:xfrm>
          <a:prstGeom prst="ellipse">
            <a:avLst/>
          </a:prstGeom>
          <a:solidFill>
            <a:srgbClr val="FF9900"/>
          </a:solidFill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156107" name="Oval 11"/>
          <p:cNvSpPr>
            <a:spLocks noChangeArrowheads="1"/>
          </p:cNvSpPr>
          <p:nvPr/>
        </p:nvSpPr>
        <p:spPr bwMode="auto">
          <a:xfrm>
            <a:off x="6804026" y="4272358"/>
            <a:ext cx="381000" cy="381000"/>
          </a:xfrm>
          <a:prstGeom prst="ellipse">
            <a:avLst/>
          </a:prstGeom>
          <a:solidFill>
            <a:srgbClr val="FF9900"/>
          </a:solidFill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4" name="Oval 5"/>
          <p:cNvSpPr>
            <a:spLocks noChangeArrowheads="1"/>
          </p:cNvSpPr>
          <p:nvPr/>
        </p:nvSpPr>
        <p:spPr bwMode="auto">
          <a:xfrm>
            <a:off x="2951872" y="1408358"/>
            <a:ext cx="3234730" cy="3234730"/>
          </a:xfrm>
          <a:prstGeom prst="ellipse">
            <a:avLst/>
          </a:prstGeom>
          <a:solidFill>
            <a:srgbClr val="800080">
              <a:alpha val="349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5" name="Oval 10"/>
          <p:cNvSpPr>
            <a:spLocks noChangeArrowheads="1"/>
          </p:cNvSpPr>
          <p:nvPr/>
        </p:nvSpPr>
        <p:spPr bwMode="auto">
          <a:xfrm>
            <a:off x="4378737" y="2835223"/>
            <a:ext cx="381000" cy="381000"/>
          </a:xfrm>
          <a:prstGeom prst="ellipse">
            <a:avLst/>
          </a:prstGeom>
          <a:solidFill>
            <a:srgbClr val="FF9900"/>
          </a:solidFill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6" name="Oval 4"/>
          <p:cNvSpPr>
            <a:spLocks noChangeArrowheads="1"/>
          </p:cNvSpPr>
          <p:nvPr/>
        </p:nvSpPr>
        <p:spPr bwMode="auto">
          <a:xfrm>
            <a:off x="3387670" y="3251923"/>
            <a:ext cx="3245990" cy="3245990"/>
          </a:xfrm>
          <a:prstGeom prst="ellipse">
            <a:avLst/>
          </a:prstGeom>
          <a:solidFill>
            <a:schemeClr val="accent1">
              <a:alpha val="349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7" name="Oval 8"/>
          <p:cNvSpPr>
            <a:spLocks noChangeArrowheads="1"/>
          </p:cNvSpPr>
          <p:nvPr/>
        </p:nvSpPr>
        <p:spPr bwMode="auto">
          <a:xfrm>
            <a:off x="4800816" y="4665069"/>
            <a:ext cx="419698" cy="419698"/>
          </a:xfrm>
          <a:prstGeom prst="ellipse">
            <a:avLst/>
          </a:prstGeom>
          <a:solidFill>
            <a:srgbClr val="FF9900"/>
          </a:solidFill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5277518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2000" fill="hold"/>
                                        <p:tgtEl>
                                          <p:spTgt spid="1156101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6101" grpId="0" animBg="1"/>
      <p:bldP spid="14" grpId="0" animBg="1"/>
      <p:bldP spid="14" grpId="1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SON</a:t>
            </a:r>
            <a:r>
              <a:rPr lang="zh-TW" altLang="en-US" dirty="0" smtClean="0"/>
              <a:t> </a:t>
            </a:r>
            <a:r>
              <a:rPr lang="en-US" altLang="zh-TW" dirty="0" smtClean="0"/>
              <a:t>feature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0E61-B774-4860-91B3-6AF0CE8AD298}" type="slidenum">
              <a:rPr lang="zh-TW" altLang="en-US" smtClean="0"/>
              <a:pPr/>
              <a:t>31</a:t>
            </a:fld>
            <a:endParaRPr lang="zh-TW" alt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36526905"/>
              </p:ext>
            </p:extLst>
          </p:nvPr>
        </p:nvGraphicFramePr>
        <p:xfrm>
          <a:off x="369716" y="2410471"/>
          <a:ext cx="8801178" cy="27152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593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Site Survey &amp; Auto Planning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How many APs to satisfy full coverage.</a:t>
            </a:r>
          </a:p>
          <a:p>
            <a:r>
              <a:rPr lang="en-US" altLang="zh-TW" dirty="0" smtClean="0"/>
              <a:t>With fixed number of APs, placement of them by satisfying the best coverage.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0E61-B774-4860-91B3-6AF0CE8AD298}" type="slidenum">
              <a:rPr lang="zh-TW" altLang="en-US" smtClean="0"/>
              <a:pPr/>
              <a:t>32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946469"/>
            <a:ext cx="2602259" cy="364502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258" y="2822411"/>
            <a:ext cx="2716206" cy="3911531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>
            <a:off x="3779912" y="429354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801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628800"/>
            <a:ext cx="9144000" cy="2808312"/>
          </a:xfr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altLang="zh-TW" sz="7200" dirty="0" smtClean="0">
                <a:solidFill>
                  <a:schemeClr val="bg1"/>
                </a:solidFill>
              </a:rPr>
              <a:t>Network</a:t>
            </a:r>
            <a:r>
              <a:rPr lang="zh-TW" altLang="en-US" sz="7200" dirty="0" smtClean="0">
                <a:solidFill>
                  <a:schemeClr val="bg1"/>
                </a:solidFill>
              </a:rPr>
              <a:t> </a:t>
            </a:r>
            <a:r>
              <a:rPr lang="en-US" altLang="zh-TW" sz="7200" dirty="0" smtClean="0">
                <a:solidFill>
                  <a:schemeClr val="bg1"/>
                </a:solidFill>
              </a:rPr>
              <a:t>Management</a:t>
            </a:r>
            <a:r>
              <a:rPr lang="zh-TW" altLang="en-US" sz="7200" dirty="0" smtClean="0">
                <a:solidFill>
                  <a:schemeClr val="bg1"/>
                </a:solidFill>
              </a:rPr>
              <a:t> </a:t>
            </a:r>
            <a:r>
              <a:rPr lang="en-US" altLang="zh-TW" sz="7200" dirty="0" smtClean="0">
                <a:solidFill>
                  <a:schemeClr val="bg1"/>
                </a:solidFill>
              </a:rPr>
              <a:t>System</a:t>
            </a:r>
            <a:endParaRPr lang="zh-TW" altLang="en-US" sz="7200" dirty="0">
              <a:solidFill>
                <a:schemeClr val="bg1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0E61-B774-4860-91B3-6AF0CE8AD298}" type="slidenum">
              <a:rPr lang="zh-TW" altLang="en-US" smtClean="0"/>
              <a:pPr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648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Easy</a:t>
            </a:r>
            <a:r>
              <a:rPr lang="zh-TW" altLang="en-US" dirty="0" smtClean="0"/>
              <a:t> </a:t>
            </a:r>
            <a:r>
              <a:rPr lang="en-US" altLang="zh-TW" dirty="0" smtClean="0"/>
              <a:t>Management</a:t>
            </a:r>
            <a:r>
              <a:rPr lang="zh-TW" altLang="en-US" dirty="0" smtClean="0"/>
              <a:t> 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 </a:t>
            </a:r>
            <a:r>
              <a:rPr lang="en-US" altLang="zh-TW" dirty="0" smtClean="0"/>
              <a:t>Centralized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0E61-B774-4860-91B3-6AF0CE8AD298}" type="slidenum">
              <a:rPr lang="zh-TW" altLang="en-US" smtClean="0"/>
              <a:pPr/>
              <a:t>34</a:t>
            </a:fld>
            <a:endParaRPr lang="zh-TW" altLang="en-US" dirty="0"/>
          </a:p>
        </p:txBody>
      </p:sp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1333915448"/>
              </p:ext>
            </p:extLst>
          </p:nvPr>
        </p:nvGraphicFramePr>
        <p:xfrm>
          <a:off x="-432075" y="1431039"/>
          <a:ext cx="8480468" cy="535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0464" y="1997921"/>
            <a:ext cx="7364825" cy="4464071"/>
          </a:xfrm>
          <a:prstGeom prst="rect">
            <a:avLst/>
          </a:prstGeom>
        </p:spPr>
      </p:pic>
      <p:sp>
        <p:nvSpPr>
          <p:cNvPr id="18" name="Shape 126"/>
          <p:cNvSpPr/>
          <p:nvPr/>
        </p:nvSpPr>
        <p:spPr>
          <a:xfrm>
            <a:off x="56503" y="5373216"/>
            <a:ext cx="1172859" cy="5846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94" y="0"/>
                </a:moveTo>
                <a:cubicBezTo>
                  <a:pt x="18126" y="0"/>
                  <a:pt x="18475" y="702"/>
                  <a:pt x="18475" y="1567"/>
                </a:cubicBezTo>
                <a:lnTo>
                  <a:pt x="18475" y="6980"/>
                </a:lnTo>
                <a:lnTo>
                  <a:pt x="21600" y="10114"/>
                </a:lnTo>
                <a:lnTo>
                  <a:pt x="18475" y="13249"/>
                </a:lnTo>
                <a:lnTo>
                  <a:pt x="18475" y="20033"/>
                </a:lnTo>
                <a:cubicBezTo>
                  <a:pt x="18475" y="20898"/>
                  <a:pt x="18126" y="21600"/>
                  <a:pt x="17694" y="21600"/>
                </a:cubicBezTo>
                <a:lnTo>
                  <a:pt x="781" y="21600"/>
                </a:lnTo>
                <a:cubicBezTo>
                  <a:pt x="350" y="21600"/>
                  <a:pt x="0" y="20898"/>
                  <a:pt x="0" y="20033"/>
                </a:cubicBezTo>
                <a:lnTo>
                  <a:pt x="0" y="1567"/>
                </a:lnTo>
                <a:cubicBezTo>
                  <a:pt x="0" y="702"/>
                  <a:pt x="350" y="0"/>
                  <a:pt x="781" y="0"/>
                </a:cubicBezTo>
                <a:lnTo>
                  <a:pt x="17694" y="0"/>
                </a:lnTo>
                <a:close/>
              </a:path>
            </a:pathLst>
          </a:custGeom>
          <a:blipFill>
            <a:blip r:embed="rId8"/>
          </a:blipFill>
          <a:ln w="635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100">
                <a:solidFill>
                  <a:srgbClr val="FFFFFF"/>
                </a:solidFill>
              </a:defRPr>
            </a:lvl1pPr>
          </a:lstStyle>
          <a:p>
            <a:r>
              <a:rPr sz="1477" dirty="0" smtClean="0"/>
              <a:t>Ser</a:t>
            </a:r>
            <a:r>
              <a:rPr lang="en-US" sz="1477" dirty="0" smtClean="0"/>
              <a:t>vice </a:t>
            </a:r>
            <a:r>
              <a:rPr sz="1477" dirty="0" smtClean="0"/>
              <a:t>狀態</a:t>
            </a:r>
            <a:endParaRPr sz="1477" dirty="0"/>
          </a:p>
        </p:txBody>
      </p:sp>
      <p:sp>
        <p:nvSpPr>
          <p:cNvPr id="19" name="Shape 125"/>
          <p:cNvSpPr/>
          <p:nvPr/>
        </p:nvSpPr>
        <p:spPr>
          <a:xfrm>
            <a:off x="1331640" y="5157192"/>
            <a:ext cx="1440160" cy="1199158"/>
          </a:xfrm>
          <a:prstGeom prst="rect">
            <a:avLst/>
          </a:prstGeom>
          <a:ln w="63500">
            <a:solidFill>
              <a:srgbClr val="FF310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</p:spTree>
    <p:extLst>
      <p:ext uri="{BB962C8B-B14F-4D97-AF65-F5344CB8AC3E}">
        <p14:creationId xmlns:p14="http://schemas.microsoft.com/office/powerpoint/2010/main" val="209303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Easy</a:t>
            </a:r>
            <a:r>
              <a:rPr lang="zh-TW" altLang="en-US" dirty="0"/>
              <a:t> </a:t>
            </a:r>
            <a:r>
              <a:rPr lang="en-US" altLang="zh-TW" dirty="0"/>
              <a:t>Management</a:t>
            </a:r>
            <a:r>
              <a:rPr lang="zh-TW" altLang="en-US" dirty="0"/>
              <a:t> 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 </a:t>
            </a:r>
            <a:r>
              <a:rPr lang="en-US" altLang="zh-TW" dirty="0"/>
              <a:t>Centralized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0E61-B774-4860-91B3-6AF0CE8AD298}" type="slidenum">
              <a:rPr lang="zh-TW" altLang="en-US" smtClean="0"/>
              <a:pPr/>
              <a:t>35</a:t>
            </a:fld>
            <a:endParaRPr lang="zh-TW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73" y="2276872"/>
            <a:ext cx="7183928" cy="3820623"/>
          </a:xfrm>
          <a:prstGeom prst="rect">
            <a:avLst/>
          </a:prstGeom>
        </p:spPr>
      </p:pic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1092274929"/>
              </p:ext>
            </p:extLst>
          </p:nvPr>
        </p:nvGraphicFramePr>
        <p:xfrm>
          <a:off x="-432075" y="1431039"/>
          <a:ext cx="8480468" cy="535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Shape 144"/>
          <p:cNvSpPr/>
          <p:nvPr/>
        </p:nvSpPr>
        <p:spPr>
          <a:xfrm>
            <a:off x="759873" y="3277061"/>
            <a:ext cx="2520280" cy="2221699"/>
          </a:xfrm>
          <a:prstGeom prst="roundRect">
            <a:avLst>
              <a:gd name="adj" fmla="val 17527"/>
            </a:avLst>
          </a:prstGeom>
          <a:ln w="63500">
            <a:solidFill>
              <a:srgbClr val="FF26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9" name="Shape 143"/>
          <p:cNvSpPr/>
          <p:nvPr/>
        </p:nvSpPr>
        <p:spPr>
          <a:xfrm>
            <a:off x="1569410" y="4387911"/>
            <a:ext cx="704425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r>
              <a:rPr lang="en-US" sz="2000" b="1" dirty="0" smtClean="0">
                <a:solidFill>
                  <a:srgbClr val="002060"/>
                </a:solidFill>
              </a:rPr>
              <a:t>AC list</a:t>
            </a:r>
            <a:endParaRPr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Easy</a:t>
            </a:r>
            <a:r>
              <a:rPr lang="zh-TW" altLang="en-US" dirty="0"/>
              <a:t> </a:t>
            </a:r>
            <a:r>
              <a:rPr lang="en-US" altLang="zh-TW" dirty="0"/>
              <a:t>Management</a:t>
            </a:r>
            <a:r>
              <a:rPr lang="zh-TW" altLang="en-US" dirty="0"/>
              <a:t> 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 </a:t>
            </a:r>
            <a:r>
              <a:rPr lang="en-US" altLang="zh-TW" dirty="0"/>
              <a:t>Centralized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0E61-B774-4860-91B3-6AF0CE8AD298}" type="slidenum">
              <a:rPr lang="zh-TW" altLang="en-US" smtClean="0"/>
              <a:pPr/>
              <a:t>36</a:t>
            </a:fld>
            <a:endParaRPr lang="zh-TW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73" y="2251052"/>
            <a:ext cx="7183928" cy="3820623"/>
          </a:xfrm>
          <a:prstGeom prst="rect">
            <a:avLst/>
          </a:prstGeom>
        </p:spPr>
      </p:pic>
      <p:graphicFrame>
        <p:nvGraphicFramePr>
          <p:cNvPr id="15" name="Diagram 14"/>
          <p:cNvGraphicFramePr/>
          <p:nvPr>
            <p:extLst/>
          </p:nvPr>
        </p:nvGraphicFramePr>
        <p:xfrm>
          <a:off x="-432075" y="1431039"/>
          <a:ext cx="8480468" cy="535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Shape 144"/>
          <p:cNvSpPr/>
          <p:nvPr/>
        </p:nvSpPr>
        <p:spPr>
          <a:xfrm>
            <a:off x="3124200" y="3228195"/>
            <a:ext cx="2418074" cy="2319430"/>
          </a:xfrm>
          <a:prstGeom prst="roundRect">
            <a:avLst>
              <a:gd name="adj" fmla="val 17527"/>
            </a:avLst>
          </a:prstGeom>
          <a:ln w="63500">
            <a:solidFill>
              <a:srgbClr val="FF26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0" name="Shape 143"/>
          <p:cNvSpPr/>
          <p:nvPr/>
        </p:nvSpPr>
        <p:spPr>
          <a:xfrm>
            <a:off x="3957662" y="4387910"/>
            <a:ext cx="697435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r>
              <a:rPr lang="en-US" sz="2000" b="1" dirty="0" smtClean="0">
                <a:solidFill>
                  <a:srgbClr val="002060"/>
                </a:solidFill>
              </a:rPr>
              <a:t>AP list</a:t>
            </a:r>
            <a:endParaRPr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34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Easy</a:t>
            </a:r>
            <a:r>
              <a:rPr lang="zh-TW" altLang="en-US" dirty="0"/>
              <a:t> </a:t>
            </a:r>
            <a:r>
              <a:rPr lang="en-US" altLang="zh-TW" dirty="0"/>
              <a:t>Management</a:t>
            </a:r>
            <a:r>
              <a:rPr lang="zh-TW" altLang="en-US" dirty="0"/>
              <a:t> 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 </a:t>
            </a:r>
            <a:r>
              <a:rPr lang="en-US" altLang="zh-TW" dirty="0"/>
              <a:t>Centralized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0E61-B774-4860-91B3-6AF0CE8AD298}" type="slidenum">
              <a:rPr lang="zh-TW" altLang="en-US" smtClean="0"/>
              <a:pPr/>
              <a:t>37</a:t>
            </a:fld>
            <a:endParaRPr lang="zh-TW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73" y="2251052"/>
            <a:ext cx="7183928" cy="3820623"/>
          </a:xfrm>
          <a:prstGeom prst="rect">
            <a:avLst/>
          </a:prstGeom>
        </p:spPr>
      </p:pic>
      <p:graphicFrame>
        <p:nvGraphicFramePr>
          <p:cNvPr id="15" name="Diagram 14"/>
          <p:cNvGraphicFramePr/>
          <p:nvPr>
            <p:extLst/>
          </p:nvPr>
        </p:nvGraphicFramePr>
        <p:xfrm>
          <a:off x="-432075" y="1431039"/>
          <a:ext cx="8480468" cy="535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Shape 144"/>
          <p:cNvSpPr/>
          <p:nvPr/>
        </p:nvSpPr>
        <p:spPr>
          <a:xfrm>
            <a:off x="5368923" y="3200309"/>
            <a:ext cx="2520280" cy="2289680"/>
          </a:xfrm>
          <a:prstGeom prst="roundRect">
            <a:avLst>
              <a:gd name="adj" fmla="val 17527"/>
            </a:avLst>
          </a:prstGeom>
          <a:ln w="63500">
            <a:solidFill>
              <a:srgbClr val="FF26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21" name="Shape 143"/>
          <p:cNvSpPr/>
          <p:nvPr/>
        </p:nvSpPr>
        <p:spPr>
          <a:xfrm>
            <a:off x="6095859" y="4387910"/>
            <a:ext cx="1126079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r>
              <a:rPr lang="en-US" sz="2000" b="1" dirty="0" smtClean="0">
                <a:solidFill>
                  <a:srgbClr val="002060"/>
                </a:solidFill>
              </a:rPr>
              <a:t>station list</a:t>
            </a:r>
            <a:endParaRPr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0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Easy</a:t>
            </a:r>
            <a:r>
              <a:rPr lang="zh-TW" altLang="en-US" dirty="0"/>
              <a:t> </a:t>
            </a:r>
            <a:r>
              <a:rPr lang="en-US" altLang="zh-TW" dirty="0"/>
              <a:t>Management</a:t>
            </a:r>
            <a:r>
              <a:rPr lang="zh-TW" altLang="en-US" dirty="0"/>
              <a:t> 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 </a:t>
            </a:r>
            <a:r>
              <a:rPr lang="en-US" altLang="zh-TW" dirty="0"/>
              <a:t>Centralized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0E61-B774-4860-91B3-6AF0CE8AD298}" type="slidenum">
              <a:rPr lang="zh-TW" altLang="en-US" smtClean="0"/>
              <a:pPr/>
              <a:t>38</a:t>
            </a:fld>
            <a:endParaRPr lang="zh-TW" altLang="en-US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1564743692"/>
              </p:ext>
            </p:extLst>
          </p:nvPr>
        </p:nvGraphicFramePr>
        <p:xfrm>
          <a:off x="-432075" y="1431039"/>
          <a:ext cx="8480468" cy="535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924944"/>
            <a:ext cx="9144000" cy="205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2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Easy</a:t>
            </a:r>
            <a:r>
              <a:rPr lang="zh-TW" altLang="en-US" dirty="0"/>
              <a:t> </a:t>
            </a:r>
            <a:r>
              <a:rPr lang="en-US" altLang="zh-TW" dirty="0"/>
              <a:t>Management</a:t>
            </a:r>
            <a:r>
              <a:rPr lang="zh-TW" altLang="en-US" dirty="0"/>
              <a:t> 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 </a:t>
            </a:r>
            <a:r>
              <a:rPr lang="en-US" altLang="zh-TW" dirty="0"/>
              <a:t>Centralized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0E61-B774-4860-91B3-6AF0CE8AD298}" type="slidenum">
              <a:rPr lang="zh-TW" altLang="en-US" smtClean="0"/>
              <a:pPr/>
              <a:t>39</a:t>
            </a:fld>
            <a:endParaRPr lang="zh-TW" alt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730252237"/>
              </p:ext>
            </p:extLst>
          </p:nvPr>
        </p:nvGraphicFramePr>
        <p:xfrm>
          <a:off x="-432075" y="1431039"/>
          <a:ext cx="8480468" cy="535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346" y="1982605"/>
            <a:ext cx="7590796" cy="473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SMB with SOHO AP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0E61-B774-4860-91B3-6AF0CE8AD298}" type="slidenum">
              <a:rPr lang="zh-TW" altLang="en-US" smtClean="0"/>
              <a:pPr/>
              <a:t>4</a:t>
            </a:fld>
            <a:endParaRPr lang="zh-TW" altLang="en-US"/>
          </a:p>
        </p:txBody>
      </p:sp>
      <p:graphicFrame>
        <p:nvGraphicFramePr>
          <p:cNvPr id="24" name="Diagram 23"/>
          <p:cNvGraphicFramePr/>
          <p:nvPr>
            <p:extLst>
              <p:ext uri="{D42A27DB-BD31-4B8C-83A1-F6EECF244321}">
                <p14:modId xmlns:p14="http://schemas.microsoft.com/office/powerpoint/2010/main" val="2010264030"/>
              </p:ext>
            </p:extLst>
          </p:nvPr>
        </p:nvGraphicFramePr>
        <p:xfrm>
          <a:off x="30676" y="4745363"/>
          <a:ext cx="8861804" cy="1602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5309" y="5573876"/>
            <a:ext cx="1164331" cy="1164331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55836" y="1346318"/>
            <a:ext cx="3993669" cy="3337297"/>
            <a:chOff x="2488421" y="1378187"/>
            <a:chExt cx="3993669" cy="3337297"/>
          </a:xfrm>
        </p:grpSpPr>
        <p:grpSp>
          <p:nvGrpSpPr>
            <p:cNvPr id="22" name="Group 21"/>
            <p:cNvGrpSpPr/>
            <p:nvPr/>
          </p:nvGrpSpPr>
          <p:grpSpPr>
            <a:xfrm>
              <a:off x="2492485" y="1378187"/>
              <a:ext cx="3938185" cy="3337297"/>
              <a:chOff x="554855" y="2107927"/>
              <a:chExt cx="5731645" cy="4248423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4855" y="2107927"/>
                <a:ext cx="5731645" cy="4248423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>
              <a:xfrm>
                <a:off x="1259632" y="3349625"/>
                <a:ext cx="1137581" cy="914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235276" y="4285953"/>
                <a:ext cx="1137581" cy="914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03181" y="1912358"/>
              <a:ext cx="771778" cy="697614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88421" y="2507334"/>
              <a:ext cx="840315" cy="759565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26658" y="2977765"/>
              <a:ext cx="764962" cy="691453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77626" y="3807405"/>
              <a:ext cx="852074" cy="770194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24128" y="1907948"/>
              <a:ext cx="757962" cy="685125"/>
            </a:xfrm>
            <a:prstGeom prst="rect">
              <a:avLst/>
            </a:prstGeom>
          </p:spPr>
        </p:pic>
      </p:grpSp>
      <p:sp>
        <p:nvSpPr>
          <p:cNvPr id="3" name="文字方塊 2"/>
          <p:cNvSpPr txBox="1"/>
          <p:nvPr/>
        </p:nvSpPr>
        <p:spPr>
          <a:xfrm>
            <a:off x="107402" y="6506745"/>
            <a:ext cx="2294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 smtClean="0"/>
              <a:t>SMB</a:t>
            </a:r>
            <a:r>
              <a:rPr kumimoji="1" lang="zh-TW" altLang="en-US" sz="1200" dirty="0" smtClean="0"/>
              <a:t> </a:t>
            </a:r>
            <a:r>
              <a:rPr kumimoji="1" lang="en-US" altLang="zh-TW" sz="1200" dirty="0" smtClean="0"/>
              <a:t>:</a:t>
            </a:r>
            <a:r>
              <a:rPr kumimoji="1" lang="zh-TW" altLang="en-US" sz="1200" dirty="0" smtClean="0"/>
              <a:t> </a:t>
            </a:r>
            <a:r>
              <a:rPr kumimoji="1" lang="en-US" altLang="zh-TW" sz="1200" dirty="0" smtClean="0"/>
              <a:t>Small</a:t>
            </a:r>
            <a:r>
              <a:rPr kumimoji="1" lang="zh-TW" altLang="en-US" sz="1200" dirty="0" smtClean="0"/>
              <a:t> </a:t>
            </a:r>
            <a:r>
              <a:rPr kumimoji="1" lang="en-US" altLang="zh-TW" sz="1200" dirty="0" smtClean="0"/>
              <a:t>and</a:t>
            </a:r>
            <a:r>
              <a:rPr kumimoji="1" lang="zh-TW" altLang="en-US" sz="1200" dirty="0" smtClean="0"/>
              <a:t> </a:t>
            </a:r>
            <a:r>
              <a:rPr kumimoji="1" lang="en-US" altLang="zh-TW" sz="1200" dirty="0" smtClean="0"/>
              <a:t>Medium</a:t>
            </a:r>
            <a:r>
              <a:rPr kumimoji="1" lang="zh-TW" altLang="en-US" sz="1200" dirty="0" smtClean="0"/>
              <a:t> </a:t>
            </a:r>
            <a:r>
              <a:rPr kumimoji="1" lang="en-US" altLang="zh-TW" sz="1200" dirty="0" smtClean="0"/>
              <a:t>Business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3327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628800"/>
            <a:ext cx="9144000" cy="2808312"/>
          </a:xfr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altLang="zh-TW" sz="7200" dirty="0" smtClean="0">
                <a:solidFill>
                  <a:schemeClr val="bg1"/>
                </a:solidFill>
              </a:rPr>
              <a:t>Future Works</a:t>
            </a:r>
            <a:endParaRPr lang="zh-TW" altLang="en-US" sz="7200" dirty="0">
              <a:solidFill>
                <a:schemeClr val="bg1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0E61-B774-4860-91B3-6AF0CE8AD298}" type="slidenum">
              <a:rPr lang="zh-TW" altLang="en-US" smtClean="0"/>
              <a:pPr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067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Future Works</a:t>
            </a:r>
            <a:endParaRPr kumimoji="1"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0E61-B774-4860-91B3-6AF0CE8AD298}" type="slidenum">
              <a:rPr lang="zh-TW" altLang="en-US" smtClean="0"/>
              <a:pPr/>
              <a:t>41</a:t>
            </a:fld>
            <a:endParaRPr lang="zh-TW" altLang="en-US"/>
          </a:p>
        </p:txBody>
      </p:sp>
      <p:graphicFrame>
        <p:nvGraphicFramePr>
          <p:cNvPr id="7" name="Diagram 5"/>
          <p:cNvGraphicFramePr/>
          <p:nvPr>
            <p:extLst>
              <p:ext uri="{D42A27DB-BD31-4B8C-83A1-F6EECF244321}">
                <p14:modId xmlns:p14="http://schemas.microsoft.com/office/powerpoint/2010/main" val="1379229165"/>
              </p:ext>
            </p:extLst>
          </p:nvPr>
        </p:nvGraphicFramePr>
        <p:xfrm>
          <a:off x="271242" y="2410471"/>
          <a:ext cx="8801178" cy="1738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761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Future Works</a:t>
            </a:r>
            <a:endParaRPr kumimoji="1"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0E61-B774-4860-91B3-6AF0CE8AD298}" type="slidenum">
              <a:rPr lang="zh-TW" altLang="en-US" smtClean="0"/>
              <a:pPr/>
              <a:t>42</a:t>
            </a:fld>
            <a:endParaRPr lang="zh-TW" altLang="en-US"/>
          </a:p>
        </p:txBody>
      </p:sp>
      <p:graphicFrame>
        <p:nvGraphicFramePr>
          <p:cNvPr id="7" name="Diagram 5"/>
          <p:cNvGraphicFramePr/>
          <p:nvPr>
            <p:extLst>
              <p:ext uri="{D42A27DB-BD31-4B8C-83A1-F6EECF244321}">
                <p14:modId xmlns:p14="http://schemas.microsoft.com/office/powerpoint/2010/main" val="1517510894"/>
              </p:ext>
            </p:extLst>
          </p:nvPr>
        </p:nvGraphicFramePr>
        <p:xfrm>
          <a:off x="271242" y="2410471"/>
          <a:ext cx="8801178" cy="1738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609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0E61-B774-4860-91B3-6AF0CE8AD298}" type="slidenum">
              <a:rPr lang="zh-TW" altLang="en-US" smtClean="0"/>
              <a:pPr/>
              <a:t>43</a:t>
            </a:fld>
            <a:endParaRPr lang="zh-TW" altLang="en-US"/>
          </a:p>
        </p:txBody>
      </p:sp>
      <p:sp>
        <p:nvSpPr>
          <p:cNvPr id="23" name="Shape 138"/>
          <p:cNvSpPr/>
          <p:nvPr/>
        </p:nvSpPr>
        <p:spPr>
          <a:xfrm>
            <a:off x="4759900" y="3274200"/>
            <a:ext cx="3807900" cy="30321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139"/>
          <p:cNvSpPr/>
          <p:nvPr/>
        </p:nvSpPr>
        <p:spPr>
          <a:xfrm>
            <a:off x="772225" y="3274175"/>
            <a:ext cx="3691500" cy="30321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140"/>
          <p:cNvSpPr txBox="1">
            <a:spLocks noGrp="1"/>
          </p:cNvSpPr>
          <p:nvPr>
            <p:ph type="title"/>
          </p:nvPr>
        </p:nvSpPr>
        <p:spPr>
          <a:xfrm>
            <a:off x="457200" y="274680"/>
            <a:ext cx="8229300" cy="84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4800" b="1"/>
              <a:t>W</a:t>
            </a:r>
            <a:r>
              <a:rPr lang="zh-TW"/>
              <a:t>hy</a:t>
            </a:r>
          </a:p>
        </p:txBody>
      </p:sp>
      <p:pic>
        <p:nvPicPr>
          <p:cNvPr id="26" name="Shape 141"/>
          <p:cNvPicPr preferRelativeResize="0"/>
          <p:nvPr/>
        </p:nvPicPr>
        <p:blipFill rotWithShape="1">
          <a:blip r:embed="rId2">
            <a:alphaModFix/>
          </a:blip>
          <a:srcRect l="12125" t="41265" r="69138" b="36537"/>
          <a:stretch/>
        </p:blipFill>
        <p:spPr>
          <a:xfrm>
            <a:off x="1119304" y="3653274"/>
            <a:ext cx="1457195" cy="143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Shape 1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50024" y="1288619"/>
            <a:ext cx="1457100" cy="138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Shape 1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47270" y="1296080"/>
            <a:ext cx="1256100" cy="13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144"/>
          <p:cNvSpPr/>
          <p:nvPr/>
        </p:nvSpPr>
        <p:spPr>
          <a:xfrm>
            <a:off x="4124384" y="2129170"/>
            <a:ext cx="1021200" cy="2688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" name="Shape 145"/>
          <p:cNvSpPr txBox="1"/>
          <p:nvPr/>
        </p:nvSpPr>
        <p:spPr>
          <a:xfrm>
            <a:off x="604650" y="5169125"/>
            <a:ext cx="2373600" cy="78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TW" sz="1800"/>
              <a:t>personalized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zh-TW" sz="1800"/>
              <a:t>push notifications</a:t>
            </a:r>
          </a:p>
          <a:p>
            <a:pPr lvl="0" algn="ctr" rtl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31" name="Shape 146"/>
          <p:cNvSpPr txBox="1"/>
          <p:nvPr/>
        </p:nvSpPr>
        <p:spPr>
          <a:xfrm>
            <a:off x="2242212" y="5092925"/>
            <a:ext cx="2373600" cy="78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TW" sz="1800"/>
              <a:t>indoor map</a:t>
            </a:r>
            <a:br>
              <a:rPr lang="zh-TW" sz="1800"/>
            </a:br>
            <a:r>
              <a:rPr lang="zh-TW" sz="1800"/>
              <a:t>&amp;</a:t>
            </a:r>
            <a:br>
              <a:rPr lang="zh-TW" sz="1800"/>
            </a:br>
            <a:r>
              <a:rPr lang="zh-TW" sz="1800"/>
              <a:t>directions</a:t>
            </a:r>
          </a:p>
        </p:txBody>
      </p:sp>
      <p:sp>
        <p:nvSpPr>
          <p:cNvPr id="32" name="Shape 147"/>
          <p:cNvSpPr txBox="1"/>
          <p:nvPr/>
        </p:nvSpPr>
        <p:spPr>
          <a:xfrm>
            <a:off x="4585512" y="5321525"/>
            <a:ext cx="2373600" cy="78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TW" sz="1800"/>
              <a:t>visiting route</a:t>
            </a:r>
          </a:p>
        </p:txBody>
      </p:sp>
      <p:pic>
        <p:nvPicPr>
          <p:cNvPr id="33" name="Shape 148"/>
          <p:cNvPicPr preferRelativeResize="0"/>
          <p:nvPr/>
        </p:nvPicPr>
        <p:blipFill rotWithShape="1">
          <a:blip r:embed="rId2">
            <a:alphaModFix/>
          </a:blip>
          <a:srcRect l="66282" t="43829" r="10927" b="36538"/>
          <a:stretch/>
        </p:blipFill>
        <p:spPr>
          <a:xfrm>
            <a:off x="5047262" y="3954625"/>
            <a:ext cx="1632831" cy="117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Shape 149"/>
          <p:cNvPicPr preferRelativeResize="0"/>
          <p:nvPr/>
        </p:nvPicPr>
        <p:blipFill rotWithShape="1">
          <a:blip r:embed="rId2">
            <a:alphaModFix/>
          </a:blip>
          <a:srcRect l="39534" t="43132" r="44093" b="37234"/>
          <a:stretch/>
        </p:blipFill>
        <p:spPr>
          <a:xfrm>
            <a:off x="2837075" y="3813775"/>
            <a:ext cx="1172999" cy="117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Shape 1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59125" y="3836925"/>
            <a:ext cx="1255999" cy="125599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hape 151"/>
          <p:cNvSpPr txBox="1"/>
          <p:nvPr/>
        </p:nvSpPr>
        <p:spPr>
          <a:xfrm>
            <a:off x="6437762" y="5321525"/>
            <a:ext cx="2373600" cy="78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TW" sz="1800"/>
              <a:t>asset tracking</a:t>
            </a:r>
          </a:p>
        </p:txBody>
      </p:sp>
      <p:sp>
        <p:nvSpPr>
          <p:cNvPr id="37" name="Shape 152"/>
          <p:cNvSpPr txBox="1"/>
          <p:nvPr/>
        </p:nvSpPr>
        <p:spPr>
          <a:xfrm>
            <a:off x="1937851" y="2833573"/>
            <a:ext cx="1532699" cy="529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zh-TW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S</a:t>
            </a:r>
            <a:r>
              <a:rPr lang="zh-TW" sz="2400">
                <a:solidFill>
                  <a:schemeClr val="dk1"/>
                </a:solidFill>
              </a:rPr>
              <a:t>tore</a:t>
            </a:r>
          </a:p>
        </p:txBody>
      </p:sp>
      <p:sp>
        <p:nvSpPr>
          <p:cNvPr id="38" name="Shape 153"/>
          <p:cNvSpPr txBox="1"/>
          <p:nvPr/>
        </p:nvSpPr>
        <p:spPr>
          <a:xfrm>
            <a:off x="5738799" y="2828674"/>
            <a:ext cx="2373600" cy="655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zh-TW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Enterprise</a:t>
            </a:r>
          </a:p>
        </p:txBody>
      </p:sp>
      <p:pic>
        <p:nvPicPr>
          <p:cNvPr id="39" name="Shape 15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97950" y="151248"/>
            <a:ext cx="1021200" cy="90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199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0E61-B774-4860-91B3-6AF0CE8AD298}" type="slidenum">
              <a:rPr lang="zh-TW" altLang="en-US" smtClean="0"/>
              <a:pPr/>
              <a:t>44</a:t>
            </a:fld>
            <a:endParaRPr lang="zh-TW" altLang="en-US"/>
          </a:p>
        </p:txBody>
      </p:sp>
      <p:sp>
        <p:nvSpPr>
          <p:cNvPr id="14" name="Shape 159"/>
          <p:cNvSpPr txBox="1">
            <a:spLocks noGrp="1"/>
          </p:cNvSpPr>
          <p:nvPr>
            <p:ph type="title"/>
          </p:nvPr>
        </p:nvSpPr>
        <p:spPr>
          <a:xfrm>
            <a:off x="457200" y="274680"/>
            <a:ext cx="8229239" cy="849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zh-TW" sz="4800" b="1"/>
              <a:t>W</a:t>
            </a:r>
            <a:r>
              <a:rPr lang="zh-TW"/>
              <a:t>here</a:t>
            </a:r>
          </a:p>
        </p:txBody>
      </p:sp>
      <p:pic>
        <p:nvPicPr>
          <p:cNvPr id="15" name="Shape 1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73259" y="1341279"/>
            <a:ext cx="3371272" cy="2245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1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119" y="3803187"/>
            <a:ext cx="3054281" cy="2290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62"/>
          <p:cNvPicPr preferRelativeResize="0"/>
          <p:nvPr/>
        </p:nvPicPr>
        <p:blipFill rotWithShape="1">
          <a:blip r:embed="rId4">
            <a:alphaModFix/>
          </a:blip>
          <a:srcRect t="15022"/>
          <a:stretch/>
        </p:blipFill>
        <p:spPr>
          <a:xfrm>
            <a:off x="5227782" y="1659415"/>
            <a:ext cx="3458657" cy="262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163"/>
          <p:cNvPicPr preferRelativeResize="0"/>
          <p:nvPr/>
        </p:nvPicPr>
        <p:blipFill rotWithShape="1">
          <a:blip r:embed="rId5">
            <a:alphaModFix/>
          </a:blip>
          <a:srcRect l="11188" r="20801"/>
          <a:stretch/>
        </p:blipFill>
        <p:spPr>
          <a:xfrm>
            <a:off x="8047082" y="5320144"/>
            <a:ext cx="1013790" cy="15378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64"/>
          <p:cNvSpPr/>
          <p:nvPr/>
        </p:nvSpPr>
        <p:spPr>
          <a:xfrm rot="1182962">
            <a:off x="3200400" y="4501056"/>
            <a:ext cx="2378363" cy="1237672"/>
          </a:xfrm>
          <a:prstGeom prst="cloudCallout">
            <a:avLst>
              <a:gd name="adj1" fmla="val -20833"/>
              <a:gd name="adj2" fmla="val 62500"/>
            </a:avLst>
          </a:prstGeom>
          <a:solidFill>
            <a:schemeClr val="accent3">
              <a:lumMod val="75000"/>
            </a:schemeClr>
          </a:solidFill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647"/>
              </a:srgbClr>
            </a:outerShdw>
          </a:effectLst>
        </p:spPr>
        <p:txBody>
          <a:bodyPr lIns="91425" tIns="45700" rIns="91425" bIns="45700" anchor="ctr" anchorCtr="0">
            <a:noAutofit/>
            <a:scene3d>
              <a:camera prst="orthographicFront">
                <a:rot lat="0" lon="0" rev="1200000"/>
              </a:camera>
              <a:lightRig rig="threePt" dir="t"/>
            </a:scene3d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zh-TW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Customer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zh-TW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Orientation</a:t>
            </a:r>
          </a:p>
        </p:txBody>
      </p:sp>
      <p:sp>
        <p:nvSpPr>
          <p:cNvPr id="20" name="Shape 165"/>
          <p:cNvSpPr/>
          <p:nvPr/>
        </p:nvSpPr>
        <p:spPr>
          <a:xfrm rot="-4813788">
            <a:off x="-28803" y="1858544"/>
            <a:ext cx="1578696" cy="1363166"/>
          </a:xfrm>
          <a:prstGeom prst="cloudCallout">
            <a:avLst>
              <a:gd name="adj1" fmla="val -20833"/>
              <a:gd name="adj2" fmla="val 62500"/>
            </a:avLst>
          </a:prstGeom>
          <a:solidFill>
            <a:schemeClr val="accent3">
              <a:lumMod val="75000"/>
            </a:schemeClr>
          </a:solidFill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647"/>
              </a:srgbClr>
            </a:outerShdw>
          </a:effectLst>
        </p:spPr>
        <p:txBody>
          <a:bodyPr lIns="91425" tIns="45700" rIns="91425" bIns="45700" anchor="ctr" anchorCtr="0">
            <a:noAutofit/>
            <a:scene3d>
              <a:camera prst="orthographicFront">
                <a:rot lat="0" lon="0" rev="16800000"/>
              </a:camera>
              <a:lightRig rig="threePt" dir="t"/>
            </a:scene3d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zh-TW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Geo Fencing</a:t>
            </a:r>
          </a:p>
        </p:txBody>
      </p:sp>
      <p:sp>
        <p:nvSpPr>
          <p:cNvPr id="21" name="Shape 166"/>
          <p:cNvSpPr/>
          <p:nvPr/>
        </p:nvSpPr>
        <p:spPr>
          <a:xfrm rot="-10358060">
            <a:off x="6189594" y="4491819"/>
            <a:ext cx="1587699" cy="1256145"/>
          </a:xfrm>
          <a:prstGeom prst="cloudCallout">
            <a:avLst>
              <a:gd name="adj1" fmla="val -20833"/>
              <a:gd name="adj2" fmla="val 62500"/>
            </a:avLst>
          </a:prstGeom>
          <a:solidFill>
            <a:schemeClr val="accent3">
              <a:lumMod val="75000"/>
            </a:schemeClr>
          </a:solidFill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647"/>
              </a:srgbClr>
            </a:outerShdw>
          </a:effectLst>
        </p:spPr>
        <p:txBody>
          <a:bodyPr lIns="91425" tIns="45700" rIns="91425" bIns="45700" anchor="ctr" anchorCtr="0">
            <a:noAutofit/>
            <a:scene3d>
              <a:camera prst="orthographicFront">
                <a:rot lat="0" lon="0" rev="11099999"/>
              </a:camera>
              <a:lightRig rig="threePt" dir="t"/>
            </a:scene3d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zh-TW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Visiting Route</a:t>
            </a:r>
          </a:p>
        </p:txBody>
      </p:sp>
    </p:spTree>
    <p:extLst>
      <p:ext uri="{BB962C8B-B14F-4D97-AF65-F5344CB8AC3E}">
        <p14:creationId xmlns:p14="http://schemas.microsoft.com/office/powerpoint/2010/main" val="121971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0E61-B774-4860-91B3-6AF0CE8AD298}" type="slidenum">
              <a:rPr lang="zh-TW" altLang="en-US" smtClean="0"/>
              <a:pPr/>
              <a:t>45</a:t>
            </a:fld>
            <a:endParaRPr lang="zh-TW" altLang="en-US"/>
          </a:p>
        </p:txBody>
      </p:sp>
      <p:sp>
        <p:nvSpPr>
          <p:cNvPr id="6" name="Shape 171"/>
          <p:cNvSpPr txBox="1">
            <a:spLocks noGrp="1"/>
          </p:cNvSpPr>
          <p:nvPr>
            <p:ph type="title"/>
          </p:nvPr>
        </p:nvSpPr>
        <p:spPr>
          <a:xfrm>
            <a:off x="457200" y="274680"/>
            <a:ext cx="8229239" cy="849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zh-TW"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zh-TW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ow</a:t>
            </a:r>
          </a:p>
        </p:txBody>
      </p:sp>
      <p:pic>
        <p:nvPicPr>
          <p:cNvPr id="7" name="Shape 1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45203" y="1799903"/>
            <a:ext cx="1450200" cy="15129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173"/>
          <p:cNvSpPr txBox="1"/>
          <p:nvPr/>
        </p:nvSpPr>
        <p:spPr>
          <a:xfrm>
            <a:off x="6742546" y="3312673"/>
            <a:ext cx="2179781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zh-TW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ESP8266</a:t>
            </a:r>
          </a:p>
        </p:txBody>
      </p:sp>
      <p:pic>
        <p:nvPicPr>
          <p:cNvPr id="9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63"/>
          <a:stretch/>
        </p:blipFill>
        <p:spPr>
          <a:xfrm>
            <a:off x="0" y="1394691"/>
            <a:ext cx="6742545" cy="539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8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0E61-B774-4860-91B3-6AF0CE8AD298}" type="slidenum">
              <a:rPr lang="zh-TW" altLang="en-US" smtClean="0"/>
              <a:pPr/>
              <a:t>46</a:t>
            </a:fld>
            <a:endParaRPr lang="zh-TW" altLang="en-US"/>
          </a:p>
        </p:txBody>
      </p:sp>
      <p:sp>
        <p:nvSpPr>
          <p:cNvPr id="6" name="Shape 179"/>
          <p:cNvSpPr txBox="1">
            <a:spLocks noGrp="1"/>
          </p:cNvSpPr>
          <p:nvPr>
            <p:ph type="title"/>
          </p:nvPr>
        </p:nvSpPr>
        <p:spPr>
          <a:xfrm>
            <a:off x="457200" y="274680"/>
            <a:ext cx="8229300" cy="84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4800" b="1"/>
              <a:t>P</a:t>
            </a:r>
            <a:r>
              <a:rPr lang="zh-TW"/>
              <a:t>rototype</a:t>
            </a:r>
          </a:p>
        </p:txBody>
      </p:sp>
      <p:grpSp>
        <p:nvGrpSpPr>
          <p:cNvPr id="8" name="群組 1"/>
          <p:cNvGrpSpPr/>
          <p:nvPr/>
        </p:nvGrpSpPr>
        <p:grpSpPr>
          <a:xfrm>
            <a:off x="193964" y="1376218"/>
            <a:ext cx="8224609" cy="5316503"/>
            <a:chOff x="224522" y="80006"/>
            <a:chExt cx="10546054" cy="6575770"/>
          </a:xfrm>
        </p:grpSpPr>
        <p:sp>
          <p:nvSpPr>
            <p:cNvPr id="9" name="圓角矩形 3"/>
            <p:cNvSpPr/>
            <p:nvPr/>
          </p:nvSpPr>
          <p:spPr>
            <a:xfrm>
              <a:off x="7526214" y="1318846"/>
              <a:ext cx="3244362" cy="94077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dirty="0" smtClean="0">
                  <a:solidFill>
                    <a:schemeClr val="bg1"/>
                  </a:solidFill>
                </a:rPr>
                <a:t>Device</a:t>
              </a:r>
              <a:endParaRPr lang="zh-TW" alt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10" name="圓角矩形 4"/>
            <p:cNvSpPr/>
            <p:nvPr/>
          </p:nvSpPr>
          <p:spPr>
            <a:xfrm>
              <a:off x="7526214" y="3516922"/>
              <a:ext cx="3244362" cy="94077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dirty="0" smtClean="0">
                  <a:solidFill>
                    <a:schemeClr val="bg1"/>
                  </a:solidFill>
                </a:rPr>
                <a:t>ESP8266</a:t>
              </a:r>
              <a:endParaRPr lang="zh-TW" alt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11" name="橢圓 5"/>
            <p:cNvSpPr/>
            <p:nvPr/>
          </p:nvSpPr>
          <p:spPr>
            <a:xfrm>
              <a:off x="6251330" y="80006"/>
              <a:ext cx="1767254" cy="176725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3">
                  <a:lumMod val="50000"/>
                </a:schemeClr>
              </a:solidFill>
              <a:prstDash val="sysDot"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圓角矩形 6"/>
            <p:cNvSpPr/>
            <p:nvPr/>
          </p:nvSpPr>
          <p:spPr>
            <a:xfrm>
              <a:off x="7526214" y="5714999"/>
              <a:ext cx="3244362" cy="94077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dirty="0" smtClean="0">
                  <a:solidFill>
                    <a:schemeClr val="bg1"/>
                  </a:solidFill>
                </a:rPr>
                <a:t>NMS</a:t>
              </a:r>
              <a:endParaRPr lang="zh-TW" alt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13" name="橢圓 7"/>
            <p:cNvSpPr/>
            <p:nvPr/>
          </p:nvSpPr>
          <p:spPr>
            <a:xfrm>
              <a:off x="6251330" y="4563207"/>
              <a:ext cx="1767254" cy="176725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3">
                  <a:lumMod val="50000"/>
                </a:schemeClr>
              </a:solidFill>
              <a:prstDash val="sysDot"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弧形向右箭號 8"/>
            <p:cNvSpPr/>
            <p:nvPr/>
          </p:nvSpPr>
          <p:spPr>
            <a:xfrm>
              <a:off x="5460022" y="1438418"/>
              <a:ext cx="791308" cy="1239715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chemeClr val="bg2">
                  <a:lumMod val="10000"/>
                </a:schemeClr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弧形向右箭號 9"/>
            <p:cNvSpPr/>
            <p:nvPr/>
          </p:nvSpPr>
          <p:spPr>
            <a:xfrm>
              <a:off x="5460022" y="3727937"/>
              <a:ext cx="791308" cy="1239715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chemeClr val="bg2">
                  <a:lumMod val="10000"/>
                </a:schemeClr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pic>
          <p:nvPicPr>
            <p:cNvPr id="16" name="圖片 10"/>
            <p:cNvPicPr>
              <a:picLocks noChangeAspect="1"/>
            </p:cNvPicPr>
            <p:nvPr/>
          </p:nvPicPr>
          <p:blipFill rotWithShape="1">
            <a:blip r:embed="rId2"/>
            <a:srcRect l="18885" t="69177" r="71375"/>
            <a:stretch/>
          </p:blipFill>
          <p:spPr>
            <a:xfrm>
              <a:off x="6797365" y="5137117"/>
              <a:ext cx="675184" cy="1052667"/>
            </a:xfrm>
            <a:prstGeom prst="rect">
              <a:avLst/>
            </a:prstGeom>
          </p:spPr>
        </p:pic>
        <p:pic>
          <p:nvPicPr>
            <p:cNvPr id="17" name="圖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45031" y="4682880"/>
              <a:ext cx="521530" cy="454238"/>
            </a:xfrm>
            <a:prstGeom prst="rect">
              <a:avLst/>
            </a:prstGeom>
          </p:spPr>
        </p:pic>
        <p:sp>
          <p:nvSpPr>
            <p:cNvPr id="18" name="文字方塊 12"/>
            <p:cNvSpPr txBox="1"/>
            <p:nvPr/>
          </p:nvSpPr>
          <p:spPr>
            <a:xfrm>
              <a:off x="224522" y="2551907"/>
              <a:ext cx="5872240" cy="1484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400" b="1" smtClean="0"/>
                <a:t>Sniffing </a:t>
              </a:r>
              <a:r>
                <a:rPr lang="en-US" altLang="zh-TW" sz="2400" b="1" dirty="0" smtClean="0"/>
                <a:t>The Packet of Device</a:t>
              </a:r>
            </a:p>
            <a:p>
              <a:pPr algn="ctr"/>
              <a:r>
                <a:rPr lang="en-US" altLang="zh-TW" sz="2400" b="1" dirty="0"/>
                <a:t>&amp;</a:t>
              </a:r>
              <a:endParaRPr lang="en-US" altLang="zh-TW" sz="2400" b="1" dirty="0" smtClean="0"/>
            </a:p>
            <a:p>
              <a:pPr algn="ctr"/>
              <a:r>
                <a:rPr lang="en-US" altLang="zh-TW" sz="2400" b="1" dirty="0" smtClean="0"/>
                <a:t>Get The RSSI</a:t>
              </a:r>
              <a:endParaRPr lang="zh-TW" altLang="en-US" sz="2400" b="1" dirty="0"/>
            </a:p>
          </p:txBody>
        </p:sp>
        <p:sp>
          <p:nvSpPr>
            <p:cNvPr id="19" name="文字方塊 13"/>
            <p:cNvSpPr txBox="1"/>
            <p:nvPr/>
          </p:nvSpPr>
          <p:spPr>
            <a:xfrm>
              <a:off x="781161" y="5191779"/>
              <a:ext cx="4758962" cy="6471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b="1" dirty="0" smtClean="0"/>
                <a:t>Use The Algorithm  </a:t>
              </a:r>
              <a:endParaRPr lang="zh-TW" altLang="en-US" sz="2800" b="1" dirty="0"/>
            </a:p>
          </p:txBody>
        </p:sp>
        <p:sp>
          <p:nvSpPr>
            <p:cNvPr id="20" name="文字方塊 14"/>
            <p:cNvSpPr txBox="1"/>
            <p:nvPr/>
          </p:nvSpPr>
          <p:spPr>
            <a:xfrm>
              <a:off x="1119857" y="699679"/>
              <a:ext cx="4081569" cy="6471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b="1" dirty="0" smtClean="0"/>
                <a:t>Send Packet </a:t>
              </a:r>
              <a:endParaRPr lang="zh-TW" altLang="en-US" sz="2800" b="1" dirty="0"/>
            </a:p>
          </p:txBody>
        </p:sp>
        <p:pic>
          <p:nvPicPr>
            <p:cNvPr id="21" name="圖片 15"/>
            <p:cNvPicPr>
              <a:picLocks noChangeAspect="1"/>
            </p:cNvPicPr>
            <p:nvPr/>
          </p:nvPicPr>
          <p:blipFill rotWithShape="1">
            <a:blip r:embed="rId4"/>
            <a:srcRect l="22229" r="22327"/>
            <a:stretch/>
          </p:blipFill>
          <p:spPr>
            <a:xfrm>
              <a:off x="6772771" y="312632"/>
              <a:ext cx="715579" cy="1290644"/>
            </a:xfrm>
            <a:prstGeom prst="rect">
              <a:avLst/>
            </a:prstGeom>
          </p:spPr>
        </p:pic>
        <p:sp>
          <p:nvSpPr>
            <p:cNvPr id="22" name="橢圓 16"/>
            <p:cNvSpPr/>
            <p:nvPr/>
          </p:nvSpPr>
          <p:spPr>
            <a:xfrm>
              <a:off x="6251330" y="2359451"/>
              <a:ext cx="1767254" cy="1767254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>
              <a:solidFill>
                <a:schemeClr val="accent3">
                  <a:lumMod val="50000"/>
                </a:schemeClr>
              </a:solidFill>
              <a:prstDash val="sysDot"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6436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0E61-B774-4860-91B3-6AF0CE8AD298}" type="slidenum">
              <a:rPr lang="zh-TW" altLang="en-US" smtClean="0"/>
              <a:pPr/>
              <a:t>47</a:t>
            </a:fld>
            <a:endParaRPr lang="zh-TW" altLang="en-US"/>
          </a:p>
        </p:txBody>
      </p:sp>
      <p:sp>
        <p:nvSpPr>
          <p:cNvPr id="6" name="Shape 185"/>
          <p:cNvSpPr txBox="1">
            <a:spLocks noGrp="1"/>
          </p:cNvSpPr>
          <p:nvPr>
            <p:ph type="title"/>
          </p:nvPr>
        </p:nvSpPr>
        <p:spPr>
          <a:xfrm>
            <a:off x="457200" y="274680"/>
            <a:ext cx="8229300" cy="84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4800" b="1"/>
              <a:t>F</a:t>
            </a:r>
            <a:r>
              <a:rPr lang="zh-TW"/>
              <a:t>eature</a:t>
            </a:r>
          </a:p>
        </p:txBody>
      </p:sp>
      <p:pic>
        <p:nvPicPr>
          <p:cNvPr id="7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6225" y="1491450"/>
            <a:ext cx="6651250" cy="46329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530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Future Works</a:t>
            </a:r>
            <a:endParaRPr kumimoji="1"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0E61-B774-4860-91B3-6AF0CE8AD298}" type="slidenum">
              <a:rPr lang="zh-TW" altLang="en-US" smtClean="0"/>
              <a:pPr/>
              <a:t>48</a:t>
            </a:fld>
            <a:endParaRPr lang="zh-TW" altLang="en-US"/>
          </a:p>
        </p:txBody>
      </p:sp>
      <p:graphicFrame>
        <p:nvGraphicFramePr>
          <p:cNvPr id="7" name="Diagram 5"/>
          <p:cNvGraphicFramePr/>
          <p:nvPr>
            <p:extLst>
              <p:ext uri="{D42A27DB-BD31-4B8C-83A1-F6EECF244321}">
                <p14:modId xmlns:p14="http://schemas.microsoft.com/office/powerpoint/2010/main" val="1030617784"/>
              </p:ext>
            </p:extLst>
          </p:nvPr>
        </p:nvGraphicFramePr>
        <p:xfrm>
          <a:off x="271242" y="2410471"/>
          <a:ext cx="8801178" cy="1738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980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Mobile</a:t>
            </a:r>
            <a:r>
              <a:rPr lang="zh-TW" altLang="en-US" dirty="0" smtClean="0"/>
              <a:t> </a:t>
            </a:r>
            <a:r>
              <a:rPr lang="en-US" altLang="zh-TW" dirty="0" smtClean="0"/>
              <a:t>alert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0E61-B774-4860-91B3-6AF0CE8AD298}" type="slidenum">
              <a:rPr lang="zh-TW" altLang="en-US" smtClean="0"/>
              <a:pPr/>
              <a:t>49</a:t>
            </a:fld>
            <a:endParaRPr lang="zh-TW" altLang="en-US"/>
          </a:p>
        </p:txBody>
      </p:sp>
      <p:pic>
        <p:nvPicPr>
          <p:cNvPr id="8" name="圖片 1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100000">
                        <a14:foregroundMark x1="56333" y1="28444" x2="56333" y2="28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51757" y="1284663"/>
            <a:ext cx="3443941" cy="2582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4242" b="5970"/>
          <a:stretch/>
        </p:blipFill>
        <p:spPr>
          <a:xfrm>
            <a:off x="6560853" y="1726486"/>
            <a:ext cx="825748" cy="14353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圖片 4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4000" b="100000" l="6350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75755" y="1126707"/>
            <a:ext cx="2170436" cy="1085218"/>
          </a:xfrm>
          <a:prstGeom prst="rect">
            <a:avLst/>
          </a:prstGeom>
        </p:spPr>
      </p:pic>
      <p:cxnSp>
        <p:nvCxnSpPr>
          <p:cNvPr id="25" name="直線接點 45"/>
          <p:cNvCxnSpPr/>
          <p:nvPr/>
        </p:nvCxnSpPr>
        <p:spPr>
          <a:xfrm>
            <a:off x="5879611" y="1284663"/>
            <a:ext cx="17796" cy="2455884"/>
          </a:xfrm>
          <a:prstGeom prst="line">
            <a:avLst/>
          </a:prstGeom>
          <a:ln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Diagram 27"/>
          <p:cNvGraphicFramePr/>
          <p:nvPr>
            <p:extLst>
              <p:ext uri="{D42A27DB-BD31-4B8C-83A1-F6EECF244321}">
                <p14:modId xmlns:p14="http://schemas.microsoft.com/office/powerpoint/2010/main" val="179588375"/>
              </p:ext>
            </p:extLst>
          </p:nvPr>
        </p:nvGraphicFramePr>
        <p:xfrm>
          <a:off x="2781652" y="4399599"/>
          <a:ext cx="5606771" cy="1602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" name="Rectangle 2"/>
          <p:cNvSpPr/>
          <p:nvPr/>
        </p:nvSpPr>
        <p:spPr>
          <a:xfrm>
            <a:off x="3802847" y="3244334"/>
            <a:ext cx="1538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SON algorithm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6846" y="1354788"/>
            <a:ext cx="5721663" cy="3044811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4411874" y="3356992"/>
            <a:ext cx="319632" cy="179173"/>
            <a:chOff x="4063628" y="4180059"/>
            <a:chExt cx="184212" cy="103262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4063628" y="4180059"/>
              <a:ext cx="184212" cy="10326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4063628" y="4180059"/>
              <a:ext cx="184212" cy="10326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753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SMB</a:t>
            </a:r>
            <a:r>
              <a:rPr lang="zh-TW" altLang="en-US" dirty="0"/>
              <a:t> </a:t>
            </a:r>
            <a:r>
              <a:rPr lang="en-US" altLang="zh-TW" dirty="0"/>
              <a:t>with</a:t>
            </a:r>
            <a:r>
              <a:rPr lang="zh-TW" altLang="en-US" dirty="0"/>
              <a:t> </a:t>
            </a:r>
            <a:r>
              <a:rPr lang="en-US" altLang="zh-TW" dirty="0" smtClean="0"/>
              <a:t>EAP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0E61-B774-4860-91B3-6AF0CE8AD298}" type="slidenum">
              <a:rPr lang="zh-TW" altLang="en-US" smtClean="0"/>
              <a:pPr/>
              <a:t>5</a:t>
            </a:fld>
            <a:endParaRPr lang="zh-TW" altLang="en-US"/>
          </a:p>
        </p:txBody>
      </p:sp>
      <p:graphicFrame>
        <p:nvGraphicFramePr>
          <p:cNvPr id="24" name="Diagram 23"/>
          <p:cNvGraphicFramePr/>
          <p:nvPr>
            <p:extLst>
              <p:ext uri="{D42A27DB-BD31-4B8C-83A1-F6EECF244321}">
                <p14:modId xmlns:p14="http://schemas.microsoft.com/office/powerpoint/2010/main" val="2658538230"/>
              </p:ext>
            </p:extLst>
          </p:nvPr>
        </p:nvGraphicFramePr>
        <p:xfrm>
          <a:off x="30676" y="4745363"/>
          <a:ext cx="8861804" cy="1602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2" name="Group 31"/>
          <p:cNvGrpSpPr/>
          <p:nvPr/>
        </p:nvGrpSpPr>
        <p:grpSpPr>
          <a:xfrm>
            <a:off x="467909" y="1346318"/>
            <a:ext cx="3993669" cy="3337297"/>
            <a:chOff x="2488421" y="1378187"/>
            <a:chExt cx="3993669" cy="3337297"/>
          </a:xfrm>
        </p:grpSpPr>
        <p:grpSp>
          <p:nvGrpSpPr>
            <p:cNvPr id="22" name="Group 21"/>
            <p:cNvGrpSpPr/>
            <p:nvPr/>
          </p:nvGrpSpPr>
          <p:grpSpPr>
            <a:xfrm>
              <a:off x="2492485" y="1378187"/>
              <a:ext cx="3938185" cy="3337297"/>
              <a:chOff x="554855" y="2107927"/>
              <a:chExt cx="5731645" cy="4248423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4855" y="2107927"/>
                <a:ext cx="5731645" cy="4248423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>
              <a:xfrm>
                <a:off x="1259632" y="3349625"/>
                <a:ext cx="1137581" cy="914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235276" y="4285953"/>
                <a:ext cx="1137581" cy="9144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03181" y="1912358"/>
              <a:ext cx="771778" cy="697614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88421" y="2507334"/>
              <a:ext cx="840315" cy="764183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26658" y="2977765"/>
              <a:ext cx="764962" cy="691453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77626" y="3807405"/>
              <a:ext cx="852074" cy="770194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24128" y="1907948"/>
              <a:ext cx="757962" cy="685125"/>
            </a:xfrm>
            <a:prstGeom prst="rect">
              <a:avLst/>
            </a:prstGeom>
          </p:spPr>
        </p:pic>
      </p:grpSp>
      <p:pic>
        <p:nvPicPr>
          <p:cNvPr id="18" name="Content Placeholder 17"/>
          <p:cNvPicPr>
            <a:picLocks noGrp="1" noChangeAspect="1"/>
          </p:cNvPicPr>
          <p:nvPr>
            <p:ph idx="1"/>
          </p:nvPr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50938" y1="38649" x2="50938" y2="386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4379" y="1764159"/>
            <a:ext cx="3459827" cy="2881387"/>
          </a:xfrm>
          <a:prstGeom prst="rect">
            <a:avLst/>
          </a:prstGeom>
        </p:spPr>
      </p:pic>
      <p:cxnSp>
        <p:nvCxnSpPr>
          <p:cNvPr id="26" name="Elbow Connector 25"/>
          <p:cNvCxnSpPr>
            <a:stCxn id="30" idx="0"/>
            <a:endCxn id="18" idx="1"/>
          </p:cNvCxnSpPr>
          <p:nvPr/>
        </p:nvCxnSpPr>
        <p:spPr>
          <a:xfrm rot="5400000" flipH="1" flipV="1">
            <a:off x="4268424" y="2919581"/>
            <a:ext cx="570683" cy="1141228"/>
          </a:xfrm>
          <a:prstGeom prst="bentConnector2">
            <a:avLst/>
          </a:prstGeom>
          <a:ln w="38100"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endCxn id="18" idx="1"/>
          </p:cNvCxnSpPr>
          <p:nvPr/>
        </p:nvCxnSpPr>
        <p:spPr>
          <a:xfrm>
            <a:off x="2646635" y="2503982"/>
            <a:ext cx="2477744" cy="700871"/>
          </a:xfrm>
          <a:prstGeom prst="bentConnector3">
            <a:avLst>
              <a:gd name="adj1" fmla="val 27960"/>
            </a:avLst>
          </a:prstGeom>
          <a:ln w="38100"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endCxn id="18" idx="1"/>
          </p:cNvCxnSpPr>
          <p:nvPr/>
        </p:nvCxnSpPr>
        <p:spPr>
          <a:xfrm flipV="1">
            <a:off x="2571108" y="3204853"/>
            <a:ext cx="2553271" cy="24220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8" idx="1"/>
          </p:cNvCxnSpPr>
          <p:nvPr/>
        </p:nvCxnSpPr>
        <p:spPr>
          <a:xfrm>
            <a:off x="1308224" y="3200619"/>
            <a:ext cx="3816155" cy="4234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082597" y="2578103"/>
            <a:ext cx="0" cy="618576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>
                        <a14:foregroundMark x1="43556" y1="97778" x2="43556" y2="97778"/>
                        <a14:foregroundMark x1="38222" y1="98667" x2="38222" y2="98667"/>
                        <a14:backgroundMark x1="68889" y1="67556" x2="68889" y2="67556"/>
                        <a14:backgroundMark x1="62667" y1="28444" x2="62667" y2="28444"/>
                        <a14:backgroundMark x1="62667" y1="28444" x2="62667" y2="28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51860" y="5284960"/>
            <a:ext cx="1573039" cy="157303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426273" y="3938273"/>
            <a:ext cx="29474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</a:rPr>
              <a:t>a</a:t>
            </a:r>
            <a:r>
              <a:rPr lang="en-US" altLang="zh-TW" sz="3200" b="1" dirty="0" smtClean="0">
                <a:solidFill>
                  <a:srgbClr val="FF0000"/>
                </a:solidFill>
              </a:rPr>
              <a:t>ccess controller</a:t>
            </a:r>
            <a:endParaRPr lang="en-US" sz="3200" b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107402" y="6506745"/>
            <a:ext cx="2294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 smtClean="0"/>
              <a:t>SMB</a:t>
            </a:r>
            <a:r>
              <a:rPr kumimoji="1" lang="zh-TW" altLang="en-US" sz="1200" dirty="0" smtClean="0"/>
              <a:t> </a:t>
            </a:r>
            <a:r>
              <a:rPr kumimoji="1" lang="en-US" altLang="zh-TW" sz="1200" dirty="0" smtClean="0"/>
              <a:t>:</a:t>
            </a:r>
            <a:r>
              <a:rPr kumimoji="1" lang="zh-TW" altLang="en-US" sz="1200" dirty="0" smtClean="0"/>
              <a:t> </a:t>
            </a:r>
            <a:r>
              <a:rPr kumimoji="1" lang="en-US" altLang="zh-TW" sz="1200" dirty="0" smtClean="0"/>
              <a:t>Small</a:t>
            </a:r>
            <a:r>
              <a:rPr kumimoji="1" lang="zh-TW" altLang="en-US" sz="1200" dirty="0" smtClean="0"/>
              <a:t> </a:t>
            </a:r>
            <a:r>
              <a:rPr kumimoji="1" lang="en-US" altLang="zh-TW" sz="1200" dirty="0" smtClean="0"/>
              <a:t>and</a:t>
            </a:r>
            <a:r>
              <a:rPr kumimoji="1" lang="zh-TW" altLang="en-US" sz="1200" dirty="0" smtClean="0"/>
              <a:t> </a:t>
            </a:r>
            <a:r>
              <a:rPr kumimoji="1" lang="en-US" altLang="zh-TW" sz="1200" dirty="0" smtClean="0"/>
              <a:t>Medium</a:t>
            </a:r>
            <a:r>
              <a:rPr kumimoji="1" lang="zh-TW" altLang="en-US" sz="1200" dirty="0" smtClean="0"/>
              <a:t> </a:t>
            </a:r>
            <a:r>
              <a:rPr kumimoji="1" lang="en-US" altLang="zh-TW" sz="1200" dirty="0" smtClean="0"/>
              <a:t>Business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6924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zh-TW" sz="4000" dirty="0" smtClean="0"/>
              <a:t>Thank you</a:t>
            </a:r>
            <a:endParaRPr kumimoji="1" lang="zh-TW" altLang="en-US" sz="400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0E61-B774-4860-91B3-6AF0CE8AD298}" type="slidenum">
              <a:rPr lang="zh-TW" altLang="en-US" smtClean="0"/>
              <a:pPr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748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SMB</a:t>
            </a:r>
            <a:r>
              <a:rPr lang="zh-TW" altLang="en-US" dirty="0" smtClean="0"/>
              <a:t> </a:t>
            </a:r>
            <a:r>
              <a:rPr lang="en-US" altLang="zh-TW" dirty="0" smtClean="0"/>
              <a:t>with</a:t>
            </a:r>
            <a:r>
              <a:rPr lang="zh-TW" altLang="en-US" dirty="0" smtClean="0"/>
              <a:t> </a:t>
            </a:r>
            <a:r>
              <a:rPr lang="en-US" altLang="zh-TW" dirty="0" smtClean="0"/>
              <a:t>EAP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04" y="1262436"/>
            <a:ext cx="5063423" cy="334523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0E61-B774-4860-91B3-6AF0CE8AD298}" type="slidenum">
              <a:rPr lang="zh-TW" altLang="en-US" smtClean="0"/>
              <a:pPr/>
              <a:t>6</a:t>
            </a:fld>
            <a:endParaRPr lang="zh-TW" alt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34121546"/>
              </p:ext>
            </p:extLst>
          </p:nvPr>
        </p:nvGraphicFramePr>
        <p:xfrm>
          <a:off x="30676" y="4745364"/>
          <a:ext cx="8861804" cy="843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093" y="1412776"/>
            <a:ext cx="4764770" cy="2592288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107402" y="6506745"/>
            <a:ext cx="2294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 smtClean="0"/>
              <a:t>SMB</a:t>
            </a:r>
            <a:r>
              <a:rPr kumimoji="1" lang="zh-TW" altLang="en-US" sz="1200" dirty="0" smtClean="0"/>
              <a:t> </a:t>
            </a:r>
            <a:r>
              <a:rPr kumimoji="1" lang="en-US" altLang="zh-TW" sz="1200" dirty="0" smtClean="0"/>
              <a:t>:</a:t>
            </a:r>
            <a:r>
              <a:rPr kumimoji="1" lang="zh-TW" altLang="en-US" sz="1200" dirty="0" smtClean="0"/>
              <a:t> </a:t>
            </a:r>
            <a:r>
              <a:rPr kumimoji="1" lang="en-US" altLang="zh-TW" sz="1200" dirty="0" smtClean="0"/>
              <a:t>Small</a:t>
            </a:r>
            <a:r>
              <a:rPr kumimoji="1" lang="zh-TW" altLang="en-US" sz="1200" dirty="0" smtClean="0"/>
              <a:t> </a:t>
            </a:r>
            <a:r>
              <a:rPr kumimoji="1" lang="en-US" altLang="zh-TW" sz="1200" dirty="0" smtClean="0"/>
              <a:t>and</a:t>
            </a:r>
            <a:r>
              <a:rPr kumimoji="1" lang="zh-TW" altLang="en-US" sz="1200" dirty="0" smtClean="0"/>
              <a:t> </a:t>
            </a:r>
            <a:r>
              <a:rPr kumimoji="1" lang="en-US" altLang="zh-TW" sz="1200" dirty="0" smtClean="0"/>
              <a:t>Medium</a:t>
            </a:r>
            <a:r>
              <a:rPr kumimoji="1" lang="zh-TW" altLang="en-US" sz="1200" dirty="0" smtClean="0"/>
              <a:t> </a:t>
            </a:r>
            <a:r>
              <a:rPr kumimoji="1" lang="en-US" altLang="zh-TW" sz="1200" dirty="0" smtClean="0"/>
              <a:t>Business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863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Applicable Environment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7298341"/>
              </p:ext>
            </p:extLst>
          </p:nvPr>
        </p:nvGraphicFramePr>
        <p:xfrm>
          <a:off x="49932" y="1484784"/>
          <a:ext cx="4522068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94450"/>
            <a:ext cx="2133600" cy="365125"/>
          </a:xfrm>
        </p:spPr>
        <p:txBody>
          <a:bodyPr/>
          <a:lstStyle/>
          <a:p>
            <a:fld id="{04550E61-B774-4860-91B3-6AF0CE8AD298}" type="slidenum">
              <a:rPr lang="zh-TW" altLang="en-US" smtClean="0"/>
              <a:pPr/>
              <a:t>7</a:t>
            </a:fld>
            <a:endParaRPr lang="zh-TW" alt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644008" y="1484785"/>
            <a:ext cx="4195192" cy="4464494"/>
            <a:chOff x="4644008" y="1484785"/>
            <a:chExt cx="4195192" cy="4464494"/>
          </a:xfrm>
        </p:grpSpPr>
        <p:sp>
          <p:nvSpPr>
            <p:cNvPr id="14" name="Freeform 13"/>
            <p:cNvSpPr/>
            <p:nvPr/>
          </p:nvSpPr>
          <p:spPr>
            <a:xfrm>
              <a:off x="4644008" y="1484785"/>
              <a:ext cx="4195192" cy="1395154"/>
            </a:xfrm>
            <a:custGeom>
              <a:avLst/>
              <a:gdLst>
                <a:gd name="connsiteX0" fmla="*/ 0 w 4195192"/>
                <a:gd name="connsiteY0" fmla="*/ 139515 h 1395154"/>
                <a:gd name="connsiteX1" fmla="*/ 139515 w 4195192"/>
                <a:gd name="connsiteY1" fmla="*/ 0 h 1395154"/>
                <a:gd name="connsiteX2" fmla="*/ 4055677 w 4195192"/>
                <a:gd name="connsiteY2" fmla="*/ 0 h 1395154"/>
                <a:gd name="connsiteX3" fmla="*/ 4195192 w 4195192"/>
                <a:gd name="connsiteY3" fmla="*/ 139515 h 1395154"/>
                <a:gd name="connsiteX4" fmla="*/ 4195192 w 4195192"/>
                <a:gd name="connsiteY4" fmla="*/ 1255639 h 1395154"/>
                <a:gd name="connsiteX5" fmla="*/ 4055677 w 4195192"/>
                <a:gd name="connsiteY5" fmla="*/ 1395154 h 1395154"/>
                <a:gd name="connsiteX6" fmla="*/ 139515 w 4195192"/>
                <a:gd name="connsiteY6" fmla="*/ 1395154 h 1395154"/>
                <a:gd name="connsiteX7" fmla="*/ 0 w 4195192"/>
                <a:gd name="connsiteY7" fmla="*/ 1255639 h 1395154"/>
                <a:gd name="connsiteX8" fmla="*/ 0 w 4195192"/>
                <a:gd name="connsiteY8" fmla="*/ 139515 h 139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5192" h="1395154">
                  <a:moveTo>
                    <a:pt x="0" y="139515"/>
                  </a:moveTo>
                  <a:cubicBezTo>
                    <a:pt x="0" y="62463"/>
                    <a:pt x="62463" y="0"/>
                    <a:pt x="139515" y="0"/>
                  </a:cubicBezTo>
                  <a:lnTo>
                    <a:pt x="4055677" y="0"/>
                  </a:lnTo>
                  <a:cubicBezTo>
                    <a:pt x="4132729" y="0"/>
                    <a:pt x="4195192" y="62463"/>
                    <a:pt x="4195192" y="139515"/>
                  </a:cubicBezTo>
                  <a:lnTo>
                    <a:pt x="4195192" y="1255639"/>
                  </a:lnTo>
                  <a:cubicBezTo>
                    <a:pt x="4195192" y="1332691"/>
                    <a:pt x="4132729" y="1395154"/>
                    <a:pt x="4055677" y="1395154"/>
                  </a:cubicBezTo>
                  <a:lnTo>
                    <a:pt x="139515" y="1395154"/>
                  </a:lnTo>
                  <a:cubicBezTo>
                    <a:pt x="62463" y="1395154"/>
                    <a:pt x="0" y="1332691"/>
                    <a:pt x="0" y="1255639"/>
                  </a:cubicBezTo>
                  <a:lnTo>
                    <a:pt x="0" y="139515"/>
                  </a:lnTo>
                  <a:close/>
                </a:path>
              </a:pathLst>
            </a:custGeom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7160" tIns="137160" rIns="1115714" bIns="137160" numCol="1" spcCol="1270" anchor="ctr" anchorCtr="0">
              <a:noAutofit/>
            </a:bodyPr>
            <a:lstStyle/>
            <a:p>
              <a:pPr lvl="0" algn="l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3600" kern="1200" dirty="0" smtClean="0"/>
                <a:t>City</a:t>
              </a:r>
              <a:r>
                <a:rPr lang="zh-TW" altLang="en-US" sz="3600" kern="1200" dirty="0" smtClean="0"/>
                <a:t> </a:t>
              </a:r>
              <a:r>
                <a:rPr lang="en-US" altLang="zh-TW" sz="3600" kern="1200" dirty="0" smtClean="0"/>
                <a:t>hall</a:t>
              </a:r>
              <a:endParaRPr lang="en-US" sz="3600" kern="1200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860646" y="1624300"/>
              <a:ext cx="839038" cy="1116123"/>
            </a:xfrm>
            <a:prstGeom prst="roundRect">
              <a:avLst>
                <a:gd name="adj" fmla="val 10000"/>
              </a:avLst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73000" b="-93000"/>
              </a:stretch>
            </a:blip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4644008" y="3019455"/>
              <a:ext cx="4195192" cy="1395154"/>
            </a:xfrm>
            <a:custGeom>
              <a:avLst/>
              <a:gdLst>
                <a:gd name="connsiteX0" fmla="*/ 0 w 4195192"/>
                <a:gd name="connsiteY0" fmla="*/ 139515 h 1395154"/>
                <a:gd name="connsiteX1" fmla="*/ 139515 w 4195192"/>
                <a:gd name="connsiteY1" fmla="*/ 0 h 1395154"/>
                <a:gd name="connsiteX2" fmla="*/ 4055677 w 4195192"/>
                <a:gd name="connsiteY2" fmla="*/ 0 h 1395154"/>
                <a:gd name="connsiteX3" fmla="*/ 4195192 w 4195192"/>
                <a:gd name="connsiteY3" fmla="*/ 139515 h 1395154"/>
                <a:gd name="connsiteX4" fmla="*/ 4195192 w 4195192"/>
                <a:gd name="connsiteY4" fmla="*/ 1255639 h 1395154"/>
                <a:gd name="connsiteX5" fmla="*/ 4055677 w 4195192"/>
                <a:gd name="connsiteY5" fmla="*/ 1395154 h 1395154"/>
                <a:gd name="connsiteX6" fmla="*/ 139515 w 4195192"/>
                <a:gd name="connsiteY6" fmla="*/ 1395154 h 1395154"/>
                <a:gd name="connsiteX7" fmla="*/ 0 w 4195192"/>
                <a:gd name="connsiteY7" fmla="*/ 1255639 h 1395154"/>
                <a:gd name="connsiteX8" fmla="*/ 0 w 4195192"/>
                <a:gd name="connsiteY8" fmla="*/ 139515 h 139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5192" h="1395154">
                  <a:moveTo>
                    <a:pt x="0" y="139515"/>
                  </a:moveTo>
                  <a:cubicBezTo>
                    <a:pt x="0" y="62463"/>
                    <a:pt x="62463" y="0"/>
                    <a:pt x="139515" y="0"/>
                  </a:cubicBezTo>
                  <a:lnTo>
                    <a:pt x="4055677" y="0"/>
                  </a:lnTo>
                  <a:cubicBezTo>
                    <a:pt x="4132729" y="0"/>
                    <a:pt x="4195192" y="62463"/>
                    <a:pt x="4195192" y="139515"/>
                  </a:cubicBezTo>
                  <a:lnTo>
                    <a:pt x="4195192" y="1255639"/>
                  </a:lnTo>
                  <a:cubicBezTo>
                    <a:pt x="4195192" y="1332691"/>
                    <a:pt x="4132729" y="1395154"/>
                    <a:pt x="4055677" y="1395154"/>
                  </a:cubicBezTo>
                  <a:lnTo>
                    <a:pt x="139515" y="1395154"/>
                  </a:lnTo>
                  <a:cubicBezTo>
                    <a:pt x="62463" y="1395154"/>
                    <a:pt x="0" y="1332691"/>
                    <a:pt x="0" y="1255639"/>
                  </a:cubicBezTo>
                  <a:lnTo>
                    <a:pt x="0" y="13951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7160" tIns="137160" rIns="1115714" bIns="137160" numCol="1" spcCol="1270" anchor="ctr" anchorCtr="0">
              <a:noAutofit/>
            </a:bodyPr>
            <a:lstStyle/>
            <a:p>
              <a:pPr lvl="0" algn="l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3600" kern="1200" dirty="0" smtClean="0">
                  <a:solidFill>
                    <a:schemeClr val="bg1"/>
                  </a:solidFill>
                </a:rPr>
                <a:t>Stadium</a:t>
              </a:r>
              <a:endParaRPr lang="en-US" sz="3600" kern="1200" dirty="0">
                <a:solidFill>
                  <a:schemeClr val="bg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860646" y="3158971"/>
              <a:ext cx="839038" cy="1116123"/>
            </a:xfrm>
            <a:prstGeom prst="roundRect">
              <a:avLst>
                <a:gd name="adj" fmla="val 10000"/>
              </a:avLst>
            </a:prstGeom>
            <a:blipFill dpi="0"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7000" r="-17000"/>
              </a:stretch>
            </a:blip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4644008" y="4554125"/>
              <a:ext cx="4195192" cy="1395154"/>
            </a:xfrm>
            <a:custGeom>
              <a:avLst/>
              <a:gdLst>
                <a:gd name="connsiteX0" fmla="*/ 0 w 4195192"/>
                <a:gd name="connsiteY0" fmla="*/ 139515 h 1395154"/>
                <a:gd name="connsiteX1" fmla="*/ 139515 w 4195192"/>
                <a:gd name="connsiteY1" fmla="*/ 0 h 1395154"/>
                <a:gd name="connsiteX2" fmla="*/ 4055677 w 4195192"/>
                <a:gd name="connsiteY2" fmla="*/ 0 h 1395154"/>
                <a:gd name="connsiteX3" fmla="*/ 4195192 w 4195192"/>
                <a:gd name="connsiteY3" fmla="*/ 139515 h 1395154"/>
                <a:gd name="connsiteX4" fmla="*/ 4195192 w 4195192"/>
                <a:gd name="connsiteY4" fmla="*/ 1255639 h 1395154"/>
                <a:gd name="connsiteX5" fmla="*/ 4055677 w 4195192"/>
                <a:gd name="connsiteY5" fmla="*/ 1395154 h 1395154"/>
                <a:gd name="connsiteX6" fmla="*/ 139515 w 4195192"/>
                <a:gd name="connsiteY6" fmla="*/ 1395154 h 1395154"/>
                <a:gd name="connsiteX7" fmla="*/ 0 w 4195192"/>
                <a:gd name="connsiteY7" fmla="*/ 1255639 h 1395154"/>
                <a:gd name="connsiteX8" fmla="*/ 0 w 4195192"/>
                <a:gd name="connsiteY8" fmla="*/ 139515 h 139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5192" h="1395154">
                  <a:moveTo>
                    <a:pt x="0" y="139515"/>
                  </a:moveTo>
                  <a:cubicBezTo>
                    <a:pt x="0" y="62463"/>
                    <a:pt x="62463" y="0"/>
                    <a:pt x="139515" y="0"/>
                  </a:cubicBezTo>
                  <a:lnTo>
                    <a:pt x="4055677" y="0"/>
                  </a:lnTo>
                  <a:cubicBezTo>
                    <a:pt x="4132729" y="0"/>
                    <a:pt x="4195192" y="62463"/>
                    <a:pt x="4195192" y="139515"/>
                  </a:cubicBezTo>
                  <a:lnTo>
                    <a:pt x="4195192" y="1255639"/>
                  </a:lnTo>
                  <a:cubicBezTo>
                    <a:pt x="4195192" y="1332691"/>
                    <a:pt x="4132729" y="1395154"/>
                    <a:pt x="4055677" y="1395154"/>
                  </a:cubicBezTo>
                  <a:lnTo>
                    <a:pt x="139515" y="1395154"/>
                  </a:lnTo>
                  <a:cubicBezTo>
                    <a:pt x="62463" y="1395154"/>
                    <a:pt x="0" y="1332691"/>
                    <a:pt x="0" y="1255639"/>
                  </a:cubicBezTo>
                  <a:lnTo>
                    <a:pt x="0" y="139515"/>
                  </a:lnTo>
                  <a:close/>
                </a:path>
              </a:pathLst>
            </a:custGeom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7160" tIns="137160" rIns="1115714" bIns="137160" numCol="1" spcCol="1270" anchor="ctr" anchorCtr="0">
              <a:noAutofit/>
            </a:bodyPr>
            <a:lstStyle/>
            <a:p>
              <a:pPr lvl="0" algn="l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3600" kern="1200" dirty="0" smtClean="0"/>
                <a:t>Museum</a:t>
              </a:r>
              <a:endParaRPr lang="en-US" sz="3600" kern="1200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7860646" y="4693641"/>
              <a:ext cx="839038" cy="1116123"/>
            </a:xfrm>
            <a:prstGeom prst="roundRect">
              <a:avLst>
                <a:gd name="adj" fmla="val 10000"/>
              </a:avLst>
            </a:prstGeom>
            <a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3000" r="-13000"/>
              </a:stretch>
            </a:blip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156463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628800"/>
            <a:ext cx="9144000" cy="2808312"/>
          </a:xfr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altLang="zh-TW" sz="7200" dirty="0" smtClean="0">
                <a:solidFill>
                  <a:schemeClr val="bg1"/>
                </a:solidFill>
              </a:rPr>
              <a:t>WHY</a:t>
            </a:r>
            <a:r>
              <a:rPr lang="zh-TW" altLang="en-US" sz="7200" dirty="0" smtClean="0">
                <a:solidFill>
                  <a:schemeClr val="bg1"/>
                </a:solidFill>
              </a:rPr>
              <a:t> </a:t>
            </a:r>
            <a:r>
              <a:rPr lang="en-US" altLang="zh-TW" sz="7200" dirty="0" smtClean="0">
                <a:solidFill>
                  <a:schemeClr val="bg1"/>
                </a:solidFill>
              </a:rPr>
              <a:t>US</a:t>
            </a:r>
            <a:r>
              <a:rPr lang="zh-TW" altLang="en-US" sz="7200" dirty="0" smtClean="0">
                <a:solidFill>
                  <a:schemeClr val="bg1"/>
                </a:solidFill>
              </a:rPr>
              <a:t> </a:t>
            </a:r>
            <a:r>
              <a:rPr lang="en-US" altLang="zh-TW" sz="7200" dirty="0" smtClean="0">
                <a:solidFill>
                  <a:schemeClr val="bg1"/>
                </a:solidFill>
              </a:rPr>
              <a:t>?</a:t>
            </a:r>
            <a:endParaRPr lang="zh-TW" altLang="en-US" sz="7200" dirty="0">
              <a:solidFill>
                <a:schemeClr val="bg1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0E61-B774-4860-91B3-6AF0CE8AD298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414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Mass</a:t>
            </a:r>
            <a:r>
              <a:rPr lang="zh-TW" altLang="en-US" dirty="0" smtClean="0"/>
              <a:t> </a:t>
            </a:r>
            <a:r>
              <a:rPr lang="en-US" altLang="zh-TW" dirty="0" smtClean="0"/>
              <a:t>and</a:t>
            </a:r>
            <a:r>
              <a:rPr lang="zh-TW" altLang="en-US" dirty="0" smtClean="0"/>
              <a:t> </a:t>
            </a:r>
            <a:r>
              <a:rPr lang="en-US" altLang="zh-TW" dirty="0" smtClean="0"/>
              <a:t>Prestige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50E61-B774-4860-91B3-6AF0CE8AD298}" type="slidenum">
              <a:rPr lang="zh-TW" altLang="en-US" smtClean="0"/>
              <a:pPr/>
              <a:t>9</a:t>
            </a:fld>
            <a:endParaRPr lang="zh-TW" altLang="en-US"/>
          </a:p>
        </p:txBody>
      </p:sp>
      <p:graphicFrame>
        <p:nvGraphicFramePr>
          <p:cNvPr id="9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2453030"/>
              </p:ext>
            </p:extLst>
          </p:nvPr>
        </p:nvGraphicFramePr>
        <p:xfrm>
          <a:off x="642392" y="1772816"/>
          <a:ext cx="7859216" cy="4320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4111765" y="6099996"/>
            <a:ext cx="457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 smtClean="0"/>
              <a:t>Aruba : A networking</a:t>
            </a:r>
            <a:r>
              <a:rPr kumimoji="1" lang="zh-TW" altLang="en-US" sz="1200" dirty="0" smtClean="0"/>
              <a:t> </a:t>
            </a:r>
            <a:r>
              <a:rPr kumimoji="1" lang="en-US" altLang="zh-TW" sz="1200" dirty="0" smtClean="0"/>
              <a:t>vendor</a:t>
            </a:r>
            <a:r>
              <a:rPr kumimoji="1" lang="zh-TW" altLang="en-US" sz="1200" dirty="0" smtClean="0"/>
              <a:t> </a:t>
            </a:r>
            <a:r>
              <a:rPr kumimoji="1" lang="en-US" altLang="zh-TW" sz="1200" dirty="0" smtClean="0"/>
              <a:t>selling</a:t>
            </a:r>
            <a:r>
              <a:rPr kumimoji="1" lang="zh-TW" altLang="en-US" sz="1200" dirty="0" smtClean="0"/>
              <a:t> </a:t>
            </a:r>
            <a:r>
              <a:rPr kumimoji="1" lang="en-US" altLang="zh-TW" sz="1200" dirty="0" smtClean="0"/>
              <a:t>enterprise</a:t>
            </a:r>
            <a:r>
              <a:rPr kumimoji="1" lang="zh-TW" altLang="en-US" sz="1200" dirty="0" smtClean="0"/>
              <a:t> </a:t>
            </a:r>
            <a:r>
              <a:rPr kumimoji="1" lang="en-US" altLang="zh-TW" sz="1200" dirty="0" smtClean="0"/>
              <a:t>wireless</a:t>
            </a:r>
            <a:r>
              <a:rPr kumimoji="1" lang="zh-TW" altLang="en-US" sz="1200" dirty="0" smtClean="0"/>
              <a:t> </a:t>
            </a:r>
            <a:r>
              <a:rPr kumimoji="1" lang="en-US" altLang="zh-TW" sz="1200" dirty="0" smtClean="0"/>
              <a:t>LAN</a:t>
            </a:r>
            <a:r>
              <a:rPr kumimoji="1" lang="zh-TW" altLang="en-US" sz="1200" dirty="0" smtClean="0"/>
              <a:t> </a:t>
            </a:r>
            <a:r>
              <a:rPr kumimoji="1" lang="en-US" altLang="zh-TW" sz="1200" dirty="0" smtClean="0"/>
              <a:t>equipment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2792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觀點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Giles">
      <a:majorFont>
        <a:latin typeface="Calibri"/>
        <a:ea typeface="華康粗圓體"/>
        <a:cs typeface=""/>
      </a:majorFont>
      <a:minorFont>
        <a:latin typeface="Calibri Light"/>
        <a:ea typeface="華康粗圓體(P)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28258</TotalTime>
  <Words>606</Words>
  <Application>Microsoft Macintosh PowerPoint</Application>
  <PresentationFormat>On-screen Show (4:3)</PresentationFormat>
  <Paragraphs>279</Paragraphs>
  <Slides>50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Arial</vt:lpstr>
      <vt:lpstr>Calibri</vt:lpstr>
      <vt:lpstr>Calibri Light</vt:lpstr>
      <vt:lpstr>Century Gothic</vt:lpstr>
      <vt:lpstr>Microsoft YaHei Light</vt:lpstr>
      <vt:lpstr>Times New Roman</vt:lpstr>
      <vt:lpstr>新細明體</vt:lpstr>
      <vt:lpstr>華康粗圓體</vt:lpstr>
      <vt:lpstr>華康粗圓體(P)</vt:lpstr>
      <vt:lpstr>Office 佈景主題</vt:lpstr>
      <vt:lpstr>小麥網</vt:lpstr>
      <vt:lpstr>WHY EAP?</vt:lpstr>
      <vt:lpstr>SOHO</vt:lpstr>
      <vt:lpstr>SMB with SOHO AP</vt:lpstr>
      <vt:lpstr>SMB with EAP</vt:lpstr>
      <vt:lpstr>SMB with EAP</vt:lpstr>
      <vt:lpstr>Applicable Environment</vt:lpstr>
      <vt:lpstr>WHY US ?</vt:lpstr>
      <vt:lpstr>Mass and Prestige</vt:lpstr>
      <vt:lpstr>Mass and Prestige</vt:lpstr>
      <vt:lpstr>Mass and Prestige</vt:lpstr>
      <vt:lpstr>EAP Function Introduction</vt:lpstr>
      <vt:lpstr>Function feature</vt:lpstr>
      <vt:lpstr>Function feature</vt:lpstr>
      <vt:lpstr>Function feature</vt:lpstr>
      <vt:lpstr>Function feature</vt:lpstr>
      <vt:lpstr>EAP Platform</vt:lpstr>
      <vt:lpstr>Architecture</vt:lpstr>
      <vt:lpstr>EAP Platform</vt:lpstr>
      <vt:lpstr>EAP Platform</vt:lpstr>
      <vt:lpstr>SSID by VLAN Tag</vt:lpstr>
      <vt:lpstr>Facebook Login &amp; 802.1x</vt:lpstr>
      <vt:lpstr>Self-organization Network</vt:lpstr>
      <vt:lpstr>Why Self-organization Network?</vt:lpstr>
      <vt:lpstr>How?</vt:lpstr>
      <vt:lpstr>SON feature</vt:lpstr>
      <vt:lpstr>SON feature</vt:lpstr>
      <vt:lpstr>Dynamic Channel Allocation</vt:lpstr>
      <vt:lpstr>SON feature</vt:lpstr>
      <vt:lpstr>Transmit Power Control</vt:lpstr>
      <vt:lpstr>SON feature</vt:lpstr>
      <vt:lpstr>Site Survey &amp; Auto Planning</vt:lpstr>
      <vt:lpstr>Network Management System</vt:lpstr>
      <vt:lpstr>Easy Management &amp; Centralized</vt:lpstr>
      <vt:lpstr>Easy Management &amp; Centralized</vt:lpstr>
      <vt:lpstr>Easy Management &amp; Centralized</vt:lpstr>
      <vt:lpstr>Easy Management &amp; Centralized</vt:lpstr>
      <vt:lpstr>Easy Management &amp; Centralized</vt:lpstr>
      <vt:lpstr>Easy Management &amp; Centralized</vt:lpstr>
      <vt:lpstr>Future Works</vt:lpstr>
      <vt:lpstr>Future Works</vt:lpstr>
      <vt:lpstr>Future Works</vt:lpstr>
      <vt:lpstr>Why</vt:lpstr>
      <vt:lpstr>Where</vt:lpstr>
      <vt:lpstr>How</vt:lpstr>
      <vt:lpstr>Prototype</vt:lpstr>
      <vt:lpstr>Feature</vt:lpstr>
      <vt:lpstr>Future Works</vt:lpstr>
      <vt:lpstr>Mobile alert</vt:lpstr>
      <vt:lpstr>Thank you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Giles</dc:creator>
  <cp:lastModifiedBy>Microsoft Office User</cp:lastModifiedBy>
  <cp:revision>793</cp:revision>
  <dcterms:created xsi:type="dcterms:W3CDTF">2015-06-07T14:57:45Z</dcterms:created>
  <dcterms:modified xsi:type="dcterms:W3CDTF">2018-03-22T10:42:44Z</dcterms:modified>
</cp:coreProperties>
</file>